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3425196850393E-2"/>
          <c:y val="2.4290164964656261E-2"/>
          <c:w val="0.92302890592623288"/>
          <c:h val="0.775008713902265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อาหารกลางวัน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พฤษจิกายน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40</c:v>
                </c:pt>
                <c:pt idx="3">
                  <c:v>30</c:v>
                </c:pt>
                <c:pt idx="4">
                  <c:v>50</c:v>
                </c:pt>
                <c:pt idx="5">
                  <c:v>60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F-43A9-A01B-754BC1A955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กิจกรรมนักเรียน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พฤษจิกายน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45</c:v>
                </c:pt>
                <c:pt idx="2">
                  <c:v>120</c:v>
                </c:pt>
                <c:pt idx="3">
                  <c:v>90</c:v>
                </c:pt>
                <c:pt idx="4">
                  <c:v>150</c:v>
                </c:pt>
                <c:pt idx="5">
                  <c:v>300</c:v>
                </c:pt>
                <c:pt idx="6">
                  <c:v>210</c:v>
                </c:pt>
                <c:pt idx="7">
                  <c:v>225</c:v>
                </c:pt>
                <c:pt idx="8">
                  <c:v>300</c:v>
                </c:pt>
                <c:pt idx="9">
                  <c:v>220</c:v>
                </c:pt>
                <c:pt idx="10">
                  <c:v>360</c:v>
                </c:pt>
                <c:pt idx="11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F-43A9-A01B-754BC1A955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ตรวจสุขภาพ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พฤษจิกายน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40</c:v>
                </c:pt>
                <c:pt idx="3">
                  <c:v>30</c:v>
                </c:pt>
                <c:pt idx="4">
                  <c:v>50</c:v>
                </c:pt>
                <c:pt idx="5">
                  <c:v>60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  <c:pt idx="9">
                  <c:v>90</c:v>
                </c:pt>
                <c:pt idx="10">
                  <c:v>120</c:v>
                </c:pt>
                <c:pt idx="1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6F-43A9-A01B-754BC1A9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35263599"/>
        <c:axId val="2035262767"/>
      </c:barChart>
      <c:catAx>
        <c:axId val="203526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35262767"/>
        <c:crosses val="autoZero"/>
        <c:auto val="1"/>
        <c:lblAlgn val="ctr"/>
        <c:lblOffset val="100"/>
        <c:noMultiLvlLbl val="0"/>
      </c:catAx>
      <c:valAx>
        <c:axId val="2035262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35263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73548228346456"/>
          <c:y val="0.91922515260672044"/>
          <c:w val="0.43984153543307086"/>
          <c:h val="5.9681098690877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34-4924-872C-D737D94AA2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34-4924-872C-D737D94AA2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34-4924-872C-D737D94AA2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อาหารกลางวัน</c:v>
                </c:pt>
                <c:pt idx="1">
                  <c:v>กิจกรรมนักเรียน</c:v>
                </c:pt>
                <c:pt idx="2">
                  <c:v>ตรวจสุขภาพ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825</c:v>
                </c:pt>
                <c:pt idx="1">
                  <c:v>2415</c:v>
                </c:pt>
                <c:pt idx="2">
                  <c:v>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E-4F8E-905C-EB3D379924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203964141495432E-2"/>
          <c:y val="2.587695541658672E-2"/>
          <c:w val="0.93796035858504567"/>
          <c:h val="0.32530728884557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03170114857748E-2"/>
          <c:y val="2.8903179508804638E-2"/>
          <c:w val="0.91970859816702599"/>
          <c:h val="0.782155281949985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อาหารกลางวัน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126</c:v>
                </c:pt>
                <c:pt idx="1">
                  <c:v>126</c:v>
                </c:pt>
                <c:pt idx="2">
                  <c:v>167</c:v>
                </c:pt>
                <c:pt idx="3">
                  <c:v>84</c:v>
                </c:pt>
                <c:pt idx="4">
                  <c:v>133</c:v>
                </c:pt>
                <c:pt idx="5">
                  <c:v>147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E-47CC-9BDD-08C0275FA8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กิจกรรมนักเรียน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378</c:v>
                </c:pt>
                <c:pt idx="1">
                  <c:v>390</c:v>
                </c:pt>
                <c:pt idx="2">
                  <c:v>588</c:v>
                </c:pt>
                <c:pt idx="3">
                  <c:v>252</c:v>
                </c:pt>
                <c:pt idx="4">
                  <c:v>450</c:v>
                </c:pt>
                <c:pt idx="5">
                  <c:v>440</c:v>
                </c:pt>
                <c:pt idx="6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E-47CC-9BDD-08C0275FA8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ตรวจสุขภาพ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126</c:v>
                </c:pt>
                <c:pt idx="1">
                  <c:v>126</c:v>
                </c:pt>
                <c:pt idx="2">
                  <c:v>167</c:v>
                </c:pt>
                <c:pt idx="3">
                  <c:v>84</c:v>
                </c:pt>
                <c:pt idx="4">
                  <c:v>133</c:v>
                </c:pt>
                <c:pt idx="5">
                  <c:v>147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E-47CC-9BDD-08C0275FA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35263599"/>
        <c:axId val="2035262767"/>
      </c:barChart>
      <c:catAx>
        <c:axId val="203526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35262767"/>
        <c:crosses val="autoZero"/>
        <c:auto val="1"/>
        <c:lblAlgn val="ctr"/>
        <c:lblOffset val="100"/>
        <c:noMultiLvlLbl val="0"/>
      </c:catAx>
      <c:valAx>
        <c:axId val="2035262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35263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1D-471F-BA1A-C2C7A0FBDE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1D-471F-BA1A-C2C7A0FBDE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1D-471F-BA1A-C2C7A0FBDE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อาหารกลางวัน</c:v>
                </c:pt>
                <c:pt idx="1">
                  <c:v>กิจกรรมนักเรียน</c:v>
                </c:pt>
                <c:pt idx="2">
                  <c:v>ตรวจสุขภาพ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853</c:v>
                </c:pt>
                <c:pt idx="1">
                  <c:v>2708</c:v>
                </c:pt>
                <c:pt idx="2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1D-471F-BA1A-C2C7A0FBDE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203964141495432E-2"/>
          <c:y val="2.587695541658672E-2"/>
          <c:w val="0.93796035858504567"/>
          <c:h val="0.32530728884557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0.04436</cdr:x>
      <cdr:y>0.04923</cdr:y>
    </cdr:from>
    <cdr:to>
      <cdr:x>0.43421</cdr:x>
      <cdr:y>0.19589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969156CB-8844-9AFB-9219-AA59EC64E9AD}"/>
            </a:ext>
          </a:extLst>
        </cdr:cNvPr>
        <cdr:cNvSpPr txBox="1"/>
      </cdr:nvSpPr>
      <cdr:spPr>
        <a:xfrm xmlns:a="http://schemas.openxmlformats.org/drawingml/2006/main">
          <a:off x="342535" y="265246"/>
          <a:ext cx="3010264" cy="790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อยู่ระหว่างการสดสอบระบบ </a:t>
          </a:r>
          <a:r>
            <a:rPr lang="en-US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Application</a:t>
          </a:r>
          <a:endParaRPr lang="th-TH" sz="20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0.18722</cdr:x>
      <cdr:y>0.17676</cdr:y>
    </cdr:from>
    <cdr:to>
      <cdr:x>0.28534</cdr:x>
      <cdr:y>0.2301</cdr:y>
    </cdr:to>
    <cdr:sp macro="" textlink="">
      <cdr:nvSpPr>
        <cdr:cNvPr id="3" name="ลูกศร: ลง 2">
          <a:extLst xmlns:a="http://schemas.openxmlformats.org/drawingml/2006/main">
            <a:ext uri="{FF2B5EF4-FFF2-40B4-BE49-F238E27FC236}">
              <a16:creationId xmlns:a16="http://schemas.microsoft.com/office/drawing/2014/main" id="{95C7E7AD-A921-7EF1-2B6B-F49E75853F5D}"/>
            </a:ext>
          </a:extLst>
        </cdr:cNvPr>
        <cdr:cNvSpPr/>
      </cdr:nvSpPr>
      <cdr:spPr>
        <a:xfrm xmlns:a="http://schemas.openxmlformats.org/drawingml/2006/main">
          <a:off x="1445622" y="952375"/>
          <a:ext cx="757646" cy="28738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0.4949</cdr:x>
      <cdr:y>0.28052</cdr:y>
    </cdr:from>
    <cdr:to>
      <cdr:x>0.56196</cdr:x>
      <cdr:y>0.37184</cdr:y>
    </cdr:to>
    <cdr:sp macro="" textlink="">
      <cdr:nvSpPr>
        <cdr:cNvPr id="2" name="ลูกศร: ลง 1">
          <a:extLst xmlns:a="http://schemas.openxmlformats.org/drawingml/2006/main">
            <a:ext uri="{FF2B5EF4-FFF2-40B4-BE49-F238E27FC236}">
              <a16:creationId xmlns:a16="http://schemas.microsoft.com/office/drawing/2014/main" id="{9B557F9F-405B-0FE8-9CCF-9745FB1570D8}"/>
            </a:ext>
          </a:extLst>
        </cdr:cNvPr>
        <cdr:cNvSpPr/>
      </cdr:nvSpPr>
      <cdr:spPr>
        <a:xfrm xmlns:a="http://schemas.openxmlformats.org/drawingml/2006/main">
          <a:off x="3663407" y="1516744"/>
          <a:ext cx="496388" cy="49372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0.42343</cdr:x>
      <cdr:y>0.19247</cdr:y>
    </cdr:from>
    <cdr:to>
      <cdr:x>0.62108</cdr:x>
      <cdr:y>0.31278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5A176C15-48E0-5937-25DE-3873F4C4335C}"/>
            </a:ext>
          </a:extLst>
        </cdr:cNvPr>
        <cdr:cNvSpPr txBox="1"/>
      </cdr:nvSpPr>
      <cdr:spPr>
        <a:xfrm xmlns:a="http://schemas.openxmlformats.org/drawingml/2006/main">
          <a:off x="3134361" y="1040666"/>
          <a:ext cx="1463040" cy="650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ปิดเทอม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147A80-497A-6EEE-2654-AA798C5FA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F7DDDE3-9CC8-9C0B-2F7C-FECD56998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B75931B-A810-B41A-A226-2783F281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CCEE7D6-BA9D-289D-C4D2-406D13F3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04C060C-15E0-7550-5E21-3DB76BCF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16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E6B33D-FB3E-00BB-8EEA-E261F733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89A9E60-79B2-030B-B6CA-33C9462C2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63A6360-9559-2672-A492-B3CE132E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B2ADF68-22E8-A8AF-DB40-B439E73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0CBF7B0-6E43-4BAA-001A-FD2B452A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86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3F3B4BD-0867-8146-4FF0-C17AE098C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00B089C-2C93-59AE-1A45-785A588A4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17F8242-4B10-2F83-2760-3CC4D814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5B16272-EDE7-5DE8-B015-C58DBE57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66E8D9D-2BC4-276E-33F2-074F71C9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50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B8B03B-AAC3-00AC-1840-E22A0B60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18A58-DCF6-A3BC-9435-6C5B5094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AF307C3-B0CE-6B9D-0145-59080D67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2434DF7-2741-4A5E-0F14-AE51F1E4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23EFE46-3B20-62F2-30B3-F81866A3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91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06E8C3-0B8A-9F7E-EF05-A9645869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0027220-3F64-D0B5-3E46-5F5222BE7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B12597-0EE8-114B-FCB2-89F97EEC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C4487C3-CB13-CFCB-8BC4-E790F0CE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BBDDA73-EF3B-E61E-BA53-AAE24E33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51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73F233-599A-C844-2D12-24E9CD28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0AC286-C6F6-5CD9-DA1F-BA5015350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C442254-04CE-3A16-E6A3-C04898BF2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FC2BF6D-CDFE-0367-2F58-41F43793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ED97AEF-EAFC-F0AE-2A1A-7A2F2F2A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B2E6BA6-22F6-4267-DF1E-C6AA7597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327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81F2A2-CCBF-406D-FAA1-7155F7AB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EB10D3-C02B-2C37-A41E-BFDE4144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0AFC361-18C0-2743-7914-D4FBB3B2E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8AFF4CF-1084-DB16-FC60-4D98DCAA7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B8F3392-CE32-C384-FEA8-8BCEC637B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7FDB29D-D5A8-4A0F-11EA-6CB35314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81DFF5D-6804-3D91-48BC-1E426314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5A1B0F8-055A-AB33-F178-BFBD4E29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326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E297AA-A6B3-D4B7-FDBC-FA2F5347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59A80AB-C51C-4EAC-C659-D3E96636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683082C-49A9-ECCB-7D47-452E8B46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D0F698C-80FD-B085-2F0B-B2B36FED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171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7A605C1-A511-9CE7-9DB8-E55C5FBB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E56BC5B-7DD6-CA3C-B1EB-A1FDE65F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94F6597-3523-DD77-0C5C-A96F330B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508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C687FA-17CD-5375-875D-254B75A5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7625A32-8395-3174-E177-A6AE3C41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E921B99-2001-4DE2-DF96-C93CC5C4D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35B007B-CA03-B3F8-9ABA-F27488BB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984DA4F-9468-1746-E3E2-4F5C9A38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02A7D9A-AB9F-C833-1F22-1A4C535E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836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7EC918-21D4-0837-8799-816D899E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80CD7A7-9B8B-3AC3-0DBE-EBF3608F3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4B1D469-3258-417B-2D42-901F4E956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1F3584D-84A7-DFC3-CF00-D6B99C77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3F92CA6-5F22-4757-9647-74528E08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DEBA34E-AFFB-A93B-09F8-A50E5519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287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D9CB778-AE91-0ED9-5402-0442C272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5F3BA42-88E7-00E6-53D8-BCD51D185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9835EF-0B9B-E40F-0529-1E7440AD8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8374-885B-4EB8-A03B-312B1C38E3BA}" type="datetimeFigureOut">
              <a:rPr lang="th-TH" smtClean="0"/>
              <a:t>22/07/65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B00022E-5353-9422-AB4E-3CFDAE50E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4574CD-A78D-A964-36D7-112841E11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BE207-55DE-4FCC-BD12-6BF722AF73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0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hyperlink" Target="https://pixabay.com/th/vectors/%E0%B8%AA%E0%B8%B1%E0%B8%95%E0%B8%A7%E0%B9%8C-anthropomorphic-%E0%B8%81%E0%B8%B2%E0%B8%A3%E0%B9%8C%E0%B8%95%E0%B8%B9%E0%B8%99-2029281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hyperlink" Target="https://pixabay.com/th/%E0%B8%81%E0%B8%B2%E0%B8%A3%E0%B9%8C%E0%B8%95%E0%B8%B9%E0%B8%99-%E0%B8%97%E0%B8%B5%E0%B9%88%E0%B8%99%E0%B9%88%E0%B8%B2%E0%B8%A3%E0%B8%B1%E0%B8%81-%E0%B8%9A%E0%B8%B4%E0%B8%99-%E0%B8%9E%E0%B8%B4%E0%B8%A1%E0%B8%9E%E0%B9%8C-1292870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DB39479F-62B6-6C14-B3CF-5077AA643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731061"/>
              </p:ext>
            </p:extLst>
          </p:nvPr>
        </p:nvGraphicFramePr>
        <p:xfrm>
          <a:off x="1480458" y="1216059"/>
          <a:ext cx="7721600" cy="538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9EA6C50-3033-03B9-78D1-AF3FD11FCF6F}"/>
              </a:ext>
            </a:extLst>
          </p:cNvPr>
          <p:cNvSpPr/>
          <p:nvPr/>
        </p:nvSpPr>
        <p:spPr>
          <a:xfrm>
            <a:off x="0" y="0"/>
            <a:ext cx="12192000" cy="9535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สถิติการใช้งาน</a:t>
            </a:r>
            <a:r>
              <a:rPr lang="th-TH" sz="32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32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MSRT KIDSPANGMU </a:t>
            </a:r>
            <a:r>
              <a:rPr lang="th-TH" sz="32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2564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C6418B3-96D5-9B3F-4D15-61138D805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58" y="37981"/>
            <a:ext cx="878841" cy="87884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0823C1B-961D-CDEA-7905-F510275F7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07250" y="216144"/>
            <a:ext cx="1463183" cy="1737360"/>
          </a:xfrm>
          <a:prstGeom prst="rect">
            <a:avLst/>
          </a:prstGeom>
        </p:spPr>
      </p:pic>
      <p:graphicFrame>
        <p:nvGraphicFramePr>
          <p:cNvPr id="12" name="แผนภูมิ 11">
            <a:extLst>
              <a:ext uri="{FF2B5EF4-FFF2-40B4-BE49-F238E27FC236}">
                <a16:creationId xmlns:a16="http://schemas.microsoft.com/office/drawing/2014/main" id="{0CD06798-BD61-4FDA-10BB-00F15150D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547628"/>
              </p:ext>
            </p:extLst>
          </p:nvPr>
        </p:nvGraphicFramePr>
        <p:xfrm>
          <a:off x="9521371" y="2570724"/>
          <a:ext cx="2249062" cy="294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077F100-A74A-D061-CA14-FFF7C143690F}"/>
              </a:ext>
            </a:extLst>
          </p:cNvPr>
          <p:cNvSpPr/>
          <p:nvPr/>
        </p:nvSpPr>
        <p:spPr>
          <a:xfrm>
            <a:off x="2031999" y="2570724"/>
            <a:ext cx="2801258" cy="30712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44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EA02609-B007-E674-62A8-4DCD1D9BC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549578"/>
              </p:ext>
            </p:extLst>
          </p:nvPr>
        </p:nvGraphicFramePr>
        <p:xfrm>
          <a:off x="2031999" y="1124619"/>
          <a:ext cx="7402287" cy="54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548CA58-65E1-B701-6F87-FB453C0C997A}"/>
              </a:ext>
            </a:extLst>
          </p:cNvPr>
          <p:cNvSpPr/>
          <p:nvPr/>
        </p:nvSpPr>
        <p:spPr>
          <a:xfrm>
            <a:off x="0" y="0"/>
            <a:ext cx="12192000" cy="9535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สถิติการใช้งาน</a:t>
            </a:r>
            <a:r>
              <a:rPr lang="th-TH" sz="32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sz="32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MSRT KIDSPANGMU </a:t>
            </a:r>
            <a:r>
              <a:rPr lang="th-TH" sz="3200" b="1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2565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0533EB1-403F-79CE-EE18-F85374C78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58" y="37981"/>
            <a:ext cx="878841" cy="87884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401392C-957A-9013-AD58-1710E7F6E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73973" y="1393133"/>
            <a:ext cx="2496460" cy="1248230"/>
          </a:xfrm>
          <a:prstGeom prst="rect">
            <a:avLst/>
          </a:prstGeom>
        </p:spPr>
      </p:pic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142649C8-867D-2914-B015-CA388261F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421253"/>
              </p:ext>
            </p:extLst>
          </p:nvPr>
        </p:nvGraphicFramePr>
        <p:xfrm>
          <a:off x="9521371" y="2570724"/>
          <a:ext cx="2249062" cy="294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86D89FA-6B6F-757F-27F1-11704DD03921}"/>
              </a:ext>
            </a:extLst>
          </p:cNvPr>
          <p:cNvSpPr/>
          <p:nvPr/>
        </p:nvSpPr>
        <p:spPr>
          <a:xfrm>
            <a:off x="5408023" y="3226526"/>
            <a:ext cx="979714" cy="22889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873745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</Words>
  <Application>Microsoft Office PowerPoint</Application>
  <PresentationFormat>แบบจอกว้าง</PresentationFormat>
  <Paragraphs>6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อบต.ปางหมู ตำบลปางหมู</dc:creator>
  <cp:lastModifiedBy>อบต.ปางหมู ตำบลปางหมู</cp:lastModifiedBy>
  <cp:revision>4</cp:revision>
  <dcterms:created xsi:type="dcterms:W3CDTF">2022-07-22T04:53:28Z</dcterms:created>
  <dcterms:modified xsi:type="dcterms:W3CDTF">2022-07-22T08:23:33Z</dcterms:modified>
</cp:coreProperties>
</file>