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07200" cy="9939338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01C3-F320-4728-B529-77437E7A7B43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915-2BBF-4A40-A9BB-93080A75F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1654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01C3-F320-4728-B529-77437E7A7B43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915-2BBF-4A40-A9BB-93080A75F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101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01C3-F320-4728-B529-77437E7A7B43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915-2BBF-4A40-A9BB-93080A75F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749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01C3-F320-4728-B529-77437E7A7B43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915-2BBF-4A40-A9BB-93080A75F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7840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01C3-F320-4728-B529-77437E7A7B43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915-2BBF-4A40-A9BB-93080A75F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45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01C3-F320-4728-B529-77437E7A7B43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915-2BBF-4A40-A9BB-93080A75F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761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01C3-F320-4728-B529-77437E7A7B43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915-2BBF-4A40-A9BB-93080A75F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1774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01C3-F320-4728-B529-77437E7A7B43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915-2BBF-4A40-A9BB-93080A75F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8319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01C3-F320-4728-B529-77437E7A7B43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915-2BBF-4A40-A9BB-93080A75F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298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01C3-F320-4728-B529-77437E7A7B43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915-2BBF-4A40-A9BB-93080A75F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936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C01C3-F320-4728-B529-77437E7A7B43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915-2BBF-4A40-A9BB-93080A75F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4970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01C3-F320-4728-B529-77437E7A7B43}" type="datetimeFigureOut">
              <a:rPr lang="th-TH" smtClean="0"/>
              <a:t>24/09/63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0915-2BBF-4A40-A9BB-93080A75F4A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401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 Placeholder 13">
            <a:extLst>
              <a:ext uri="{FF2B5EF4-FFF2-40B4-BE49-F238E27FC236}">
                <a16:creationId xmlns="" xmlns:a16="http://schemas.microsoft.com/office/drawing/2014/main" id="{2435A574-EC9F-4321-9CA3-5D765C30B3E2}"/>
              </a:ext>
            </a:extLst>
          </p:cNvPr>
          <p:cNvSpPr txBox="1">
            <a:spLocks/>
          </p:cNvSpPr>
          <p:nvPr/>
        </p:nvSpPr>
        <p:spPr>
          <a:xfrm>
            <a:off x="3515051" y="4329965"/>
            <a:ext cx="2995745" cy="2485640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7719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75438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113157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+mn-ea"/>
                <a:cs typeface="Arial" panose="020B0604020202020204" pitchFamily="34" charset="0"/>
              </a:defRPr>
            </a:lvl4pPr>
            <a:lvl5pPr marL="150876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Avenir Next LT Pro" panose="020B0504020202020204" pitchFamily="34" charset="77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lnSpc>
                <a:spcPct val="100000"/>
              </a:lnSpc>
            </a:pPr>
            <a:r>
              <a:rPr lang="th-TH" sz="1700" dirty="0" smtClean="0">
                <a:latin typeface="TH Fah kwang" pitchFamily="2" charset="-34"/>
                <a:cs typeface="TH Fah kwang" pitchFamily="2" charset="-34"/>
              </a:rPr>
              <a:t>1.ดาวน์โหลดแบบคำขอลงทะเบียนที่ </a:t>
            </a:r>
            <a:r>
              <a:rPr lang="en-US" sz="1700" dirty="0" smtClean="0">
                <a:latin typeface="TH Fah kwang" pitchFamily="2" charset="-34"/>
                <a:cs typeface="TH Fah kwang" pitchFamily="2" charset="-34"/>
              </a:rPr>
              <a:t>www.customs.go.th</a:t>
            </a:r>
            <a:r>
              <a:rPr lang="th-TH" sz="1700" dirty="0" smtClean="0">
                <a:latin typeface="TH Fah kwang" pitchFamily="2" charset="-34"/>
                <a:cs typeface="TH Fah kwang" pitchFamily="2" charset="-34"/>
              </a:rPr>
              <a:t>  หัวข้อผู้ประกอบการ/การลงทะเบียนเป็นผู้ประกอบการ นำเข้า</a:t>
            </a:r>
            <a:r>
              <a:rPr lang="en-US" sz="1700" dirty="0" smtClean="0">
                <a:latin typeface="TH Fah kwang" pitchFamily="2" charset="-34"/>
                <a:cs typeface="TH Fah kwang" pitchFamily="2" charset="-34"/>
              </a:rPr>
              <a:t>-</a:t>
            </a:r>
            <a:r>
              <a:rPr lang="th-TH" sz="1700" dirty="0" smtClean="0">
                <a:latin typeface="TH Fah kwang" pitchFamily="2" charset="-34"/>
                <a:cs typeface="TH Fah kwang" pitchFamily="2" charset="-34"/>
              </a:rPr>
              <a:t>ส่งออก</a:t>
            </a:r>
          </a:p>
          <a:p>
            <a:pPr marL="174625" indent="-174625">
              <a:lnSpc>
                <a:spcPct val="100000"/>
              </a:lnSpc>
            </a:pPr>
            <a:r>
              <a:rPr lang="th-TH" sz="1700" dirty="0" smtClean="0">
                <a:latin typeface="TH Fah kwang" pitchFamily="2" charset="-34"/>
                <a:cs typeface="TH Fah kwang" pitchFamily="2" charset="-34"/>
              </a:rPr>
              <a:t>2.ขอแบบคำขอลงทะเบียนที่            ด่านศุลกากรช่องจอม</a:t>
            </a:r>
          </a:p>
          <a:p>
            <a:pPr marL="174625" indent="-174625">
              <a:lnSpc>
                <a:spcPct val="100000"/>
              </a:lnSpc>
            </a:pPr>
            <a:r>
              <a:rPr lang="th-TH" sz="1700" dirty="0" smtClean="0">
                <a:latin typeface="TH Fah kwang" pitchFamily="2" charset="-34"/>
                <a:cs typeface="TH Fah kwang" pitchFamily="2" charset="-34"/>
              </a:rPr>
              <a:t>3.ยื่นแบบคำขอลงทะเบียนพร้อม       บัตรประชาชนตัวจริงที่ด่านศุลกากรช่องจอม  “โดยไม่มีค่าใช้จ่าย</a:t>
            </a:r>
            <a:r>
              <a:rPr lang="th-TH" sz="1700" dirty="0" err="1" smtClean="0">
                <a:latin typeface="TH Fah kwang" pitchFamily="2" charset="-34"/>
                <a:cs typeface="TH Fah kwang" pitchFamily="2" charset="-34"/>
              </a:rPr>
              <a:t>ใดๆ</a:t>
            </a:r>
            <a:r>
              <a:rPr lang="th-TH" sz="1700" dirty="0" smtClean="0">
                <a:latin typeface="TH Fah kwang" pitchFamily="2" charset="-34"/>
                <a:cs typeface="TH Fah kwang" pitchFamily="2" charset="-34"/>
              </a:rPr>
              <a:t>”</a:t>
            </a:r>
            <a:endParaRPr lang="en-US" sz="1700" dirty="0"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67" name="Text Placeholder 27">
            <a:extLst>
              <a:ext uri="{FF2B5EF4-FFF2-40B4-BE49-F238E27FC236}">
                <a16:creationId xmlns="" xmlns:a16="http://schemas.microsoft.com/office/drawing/2014/main" id="{1F4A35EF-D140-46AF-8FDD-06CCCFC02840}"/>
              </a:ext>
            </a:extLst>
          </p:cNvPr>
          <p:cNvSpPr txBox="1">
            <a:spLocks/>
          </p:cNvSpPr>
          <p:nvPr/>
        </p:nvSpPr>
        <p:spPr>
          <a:xfrm>
            <a:off x="6860076" y="100839"/>
            <a:ext cx="2970187" cy="1076531"/>
          </a:xfrm>
          <a:prstGeom prst="rect">
            <a:avLst/>
          </a:prstGeom>
          <a:solidFill>
            <a:srgbClr val="FFB6B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0" tIns="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dirty="0" smtClean="0">
                <a:latin typeface="TH Fah kwang" pitchFamily="2" charset="-34"/>
                <a:cs typeface="TH Fah kwang" pitchFamily="2" charset="-34"/>
              </a:rPr>
              <a:t>ช่องทาง</a:t>
            </a:r>
            <a:r>
              <a:rPr lang="th-TH" dirty="0" err="1" smtClean="0">
                <a:latin typeface="TH Fah kwang" pitchFamily="2" charset="-34"/>
                <a:cs typeface="TH Fah kwang" pitchFamily="2" charset="-34"/>
              </a:rPr>
              <a:t>การจัด</a:t>
            </a:r>
            <a:r>
              <a:rPr lang="th-TH" dirty="0" smtClean="0">
                <a:latin typeface="TH Fah kwang" pitchFamily="2" charset="-34"/>
                <a:cs typeface="TH Fah kwang" pitchFamily="2" charset="-34"/>
              </a:rPr>
              <a:t>ทำใบขนสินค้า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dirty="0" smtClean="0">
                <a:latin typeface="TH Fah kwang" pitchFamily="2" charset="-34"/>
                <a:cs typeface="TH Fah kwang" pitchFamily="2" charset="-34"/>
              </a:rPr>
              <a:t>ในรูปแบบอิเล็กทรอนิกส์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th-TH" dirty="0" smtClean="0">
                <a:latin typeface="TH Fah kwang" pitchFamily="2" charset="-34"/>
                <a:cs typeface="TH Fah kwang" pitchFamily="2" charset="-34"/>
              </a:rPr>
              <a:t>เพื่อนำเข้า-ส่งออก</a:t>
            </a:r>
          </a:p>
        </p:txBody>
      </p:sp>
      <p:sp>
        <p:nvSpPr>
          <p:cNvPr id="68" name="Text Placeholder 25">
            <a:extLst>
              <a:ext uri="{FF2B5EF4-FFF2-40B4-BE49-F238E27FC236}">
                <a16:creationId xmlns="" xmlns:a16="http://schemas.microsoft.com/office/drawing/2014/main" id="{DAB717E8-011C-4547-A6B4-B8F2FE4F15FD}"/>
              </a:ext>
            </a:extLst>
          </p:cNvPr>
          <p:cNvSpPr txBox="1">
            <a:spLocks/>
          </p:cNvSpPr>
          <p:nvPr/>
        </p:nvSpPr>
        <p:spPr>
          <a:xfrm>
            <a:off x="119080" y="4699140"/>
            <a:ext cx="3248026" cy="540843"/>
          </a:xfrm>
          <a:prstGeom prst="rect">
            <a:avLst/>
          </a:prstGeom>
        </p:spPr>
        <p:txBody>
          <a:bodyPr vert="horz" lIns="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7719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75438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ด่านศุลกากรช่องจอม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sz="26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H Fah kwang" pitchFamily="2" charset="-34"/>
              <a:ea typeface="+mn-ea"/>
              <a:cs typeface="TH Fah kwang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sz="8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H Fah kwang" pitchFamily="2" charset="-34"/>
              <a:ea typeface="+mn-ea"/>
              <a:cs typeface="TH Fah kwang" pitchFamily="2" charset="-34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venir Next LT Pro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Title 12">
            <a:extLst>
              <a:ext uri="{FF2B5EF4-FFF2-40B4-BE49-F238E27FC236}">
                <a16:creationId xmlns="" xmlns:a16="http://schemas.microsoft.com/office/drawing/2014/main" id="{A4C135CF-91A1-4BBD-80B5-81BB99A6C9FA}"/>
              </a:ext>
            </a:extLst>
          </p:cNvPr>
          <p:cNvSpPr txBox="1">
            <a:spLocks/>
          </p:cNvSpPr>
          <p:nvPr/>
        </p:nvSpPr>
        <p:spPr>
          <a:xfrm>
            <a:off x="3549535" y="3850962"/>
            <a:ext cx="3321050" cy="537634"/>
          </a:xfrm>
          <a:prstGeom prst="rect">
            <a:avLst/>
          </a:prstGeom>
        </p:spPr>
        <p:txBody>
          <a:bodyPr vert="horz" lIns="0" tIns="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ts val="825"/>
              </a:spcBef>
              <a:buNone/>
              <a:defRPr sz="2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1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j-ea"/>
                <a:cs typeface="TH Fah kwang" pitchFamily="2" charset="-34"/>
              </a:rPr>
              <a:t>ขั้นตอนการลงทะเบียน</a:t>
            </a:r>
            <a:br>
              <a:rPr kumimoji="0" lang="th-TH" sz="1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j-ea"/>
                <a:cs typeface="TH Fah kwang" pitchFamily="2" charset="-34"/>
              </a:rPr>
            </a:br>
            <a:r>
              <a:rPr kumimoji="0" lang="th-TH" sz="1800" b="1" i="0" u="none" strike="noStrike" kern="1200" cap="all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j-ea"/>
                <a:cs typeface="TH Fah kwang" pitchFamily="2" charset="-34"/>
              </a:rPr>
              <a:t>เป็นผู้นำเข้าส่งออก</a:t>
            </a:r>
            <a:endParaRPr kumimoji="0" lang="en-US" sz="1800" b="1" i="0" u="none" strike="noStrike" kern="1200" cap="all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H Fah kwang" pitchFamily="2" charset="-34"/>
              <a:ea typeface="+mj-ea"/>
              <a:cs typeface="TH Fah kwang" pitchFamily="2" charset="-34"/>
            </a:endParaRPr>
          </a:p>
        </p:txBody>
      </p:sp>
      <p:pic>
        <p:nvPicPr>
          <p:cNvPr id="70" name="ตัวแทนรูปภาพ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1" b="11391"/>
          <a:stretch>
            <a:fillRect/>
          </a:stretch>
        </p:blipFill>
        <p:spPr>
          <a:xfrm>
            <a:off x="0" y="0"/>
            <a:ext cx="6710082" cy="384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48"/>
          <a:stretch/>
        </p:blipFill>
        <p:spPr>
          <a:xfrm>
            <a:off x="1192876" y="3773001"/>
            <a:ext cx="1002960" cy="883593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79342" y="4553865"/>
            <a:ext cx="2611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Fah kwang" pitchFamily="2" charset="-34"/>
                <a:cs typeface="TH Fah kwang" pitchFamily="2" charset="-34"/>
              </a:rPr>
              <a:t>THAI 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 Fah kwang" pitchFamily="2" charset="-34"/>
                <a:cs typeface="TH Fah kwang" pitchFamily="2" charset="-34"/>
              </a:rPr>
              <a:t>CUSTOMS</a:t>
            </a:r>
            <a:endParaRPr lang="en-US" sz="1600" b="1" dirty="0">
              <a:solidFill>
                <a:prstClr val="black">
                  <a:lumMod val="75000"/>
                  <a:lumOff val="25000"/>
                </a:prstClr>
              </a:solidFill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73" name="รูปภาพ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725" y="5883934"/>
            <a:ext cx="931671" cy="931671"/>
          </a:xfrm>
          <a:prstGeom prst="rect">
            <a:avLst/>
          </a:prstGeom>
        </p:spPr>
      </p:pic>
      <p:sp>
        <p:nvSpPr>
          <p:cNvPr id="74" name="Text Placeholder 27">
            <a:extLst>
              <a:ext uri="{FF2B5EF4-FFF2-40B4-BE49-F238E27FC236}">
                <a16:creationId xmlns="" xmlns:a16="http://schemas.microsoft.com/office/drawing/2014/main" id="{1F4A35EF-D140-46AF-8FDD-06CCCFC02840}"/>
              </a:ext>
            </a:extLst>
          </p:cNvPr>
          <p:cNvSpPr txBox="1">
            <a:spLocks/>
          </p:cNvSpPr>
          <p:nvPr/>
        </p:nvSpPr>
        <p:spPr>
          <a:xfrm>
            <a:off x="6914129" y="1225554"/>
            <a:ext cx="2796792" cy="2434648"/>
          </a:xfrm>
          <a:prstGeom prst="rect">
            <a:avLst/>
          </a:prstGeom>
        </p:spPr>
        <p:txBody>
          <a:bodyPr vert="horz" lIns="0" tIns="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th-TH" b="0" dirty="0" smtClean="0">
                <a:latin typeface="TH Fah kwang" pitchFamily="2" charset="-34"/>
                <a:cs typeface="TH Fah kwang" pitchFamily="2" charset="-34"/>
              </a:rPr>
              <a:t>กรณีทำใบขนสินค้าด้วยตัวเองสามารถซื้อซอฟท์แวร์ได้จาก    ผู้ขายโปรแกรมที่ขึ้นทะเบียน       กับกรมศุลกากร </a:t>
            </a:r>
            <a:r>
              <a:rPr lang="th-TH" b="0" dirty="0">
                <a:latin typeface="TH Fah kwang" pitchFamily="2" charset="-34"/>
                <a:cs typeface="TH Fah kwang" pitchFamily="2" charset="-34"/>
              </a:rPr>
              <a:t>หรือ</a:t>
            </a:r>
            <a:endParaRPr lang="th-TH" b="0" dirty="0" smtClean="0">
              <a:latin typeface="TH Fah kwang" pitchFamily="2" charset="-34"/>
              <a:cs typeface="TH Fah kwang" pitchFamily="2" charset="-34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th-TH" b="0" dirty="0" smtClean="0">
                <a:latin typeface="TH Fah kwang" pitchFamily="2" charset="-34"/>
                <a:cs typeface="TH Fah kwang" pitchFamily="2" charset="-34"/>
              </a:rPr>
              <a:t>ให้ตัวแทนออกของเป็น    ผู้ดำเนินการแทน </a:t>
            </a:r>
            <a:r>
              <a:rPr lang="th-TH" b="0" dirty="0">
                <a:latin typeface="TH Fah kwang" pitchFamily="2" charset="-34"/>
                <a:cs typeface="TH Fah kwang" pitchFamily="2" charset="-34"/>
              </a:rPr>
              <a:t>หรือ</a:t>
            </a:r>
            <a:endParaRPr lang="th-TH" b="0" dirty="0" smtClean="0">
              <a:latin typeface="TH Fah kwang" pitchFamily="2" charset="-34"/>
              <a:cs typeface="TH Fah kwang" pitchFamily="2" charset="-34"/>
            </a:endParaRP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th-TH" b="0" dirty="0" smtClean="0">
                <a:latin typeface="TH Fah kwang" pitchFamily="2" charset="-34"/>
                <a:cs typeface="TH Fah kwang" pitchFamily="2" charset="-34"/>
              </a:rPr>
              <a:t>ให้เคาน์เตอร์เซอร์วิสส่งข้อมูล</a:t>
            </a:r>
          </a:p>
        </p:txBody>
      </p:sp>
      <p:pic>
        <p:nvPicPr>
          <p:cNvPr id="75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91" y="5845623"/>
            <a:ext cx="662080" cy="1012377"/>
          </a:xfrm>
          <a:prstGeom prst="rect">
            <a:avLst/>
          </a:prstGeom>
        </p:spPr>
      </p:pic>
      <p:sp>
        <p:nvSpPr>
          <p:cNvPr id="76" name="สี่เหลี่ยมผืนผ้า 26"/>
          <p:cNvSpPr/>
          <p:nvPr/>
        </p:nvSpPr>
        <p:spPr>
          <a:xfrm>
            <a:off x="6812598" y="7168418"/>
            <a:ext cx="32458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prstClr val="black"/>
                </a:solidFill>
                <a:latin typeface="TH Fah kwang" pitchFamily="2" charset="-34"/>
                <a:cs typeface="TH Fah kwang" pitchFamily="2" charset="-34"/>
              </a:rPr>
              <a:t>http://chongchom.customs.go.th/</a:t>
            </a:r>
            <a:endParaRPr lang="th-TH" sz="1800" b="1" dirty="0">
              <a:solidFill>
                <a:prstClr val="black"/>
              </a:solidFill>
              <a:latin typeface="TH Fah kwang" pitchFamily="2" charset="-34"/>
              <a:cs typeface="TH Fah kwang" pitchFamily="2" charset="-34"/>
            </a:endParaRPr>
          </a:p>
        </p:txBody>
      </p:sp>
      <p:grpSp>
        <p:nvGrpSpPr>
          <p:cNvPr id="77" name="Group 257">
            <a:extLst>
              <a:ext uri="{FF2B5EF4-FFF2-40B4-BE49-F238E27FC236}">
                <a16:creationId xmlns="" xmlns:a16="http://schemas.microsoft.com/office/drawing/2014/main" id="{6F503CC9-147E-4785-91A6-03E18B0FE00C}"/>
              </a:ext>
            </a:extLst>
          </p:cNvPr>
          <p:cNvGrpSpPr/>
          <p:nvPr/>
        </p:nvGrpSpPr>
        <p:grpSpPr>
          <a:xfrm>
            <a:off x="6840084" y="6009018"/>
            <a:ext cx="3045924" cy="846148"/>
            <a:chOff x="4366684" y="2926127"/>
            <a:chExt cx="3278335" cy="2571063"/>
          </a:xfrm>
        </p:grpSpPr>
        <p:sp>
          <p:nvSpPr>
            <p:cNvPr id="78" name="Freeform: Shape 258">
              <a:extLst>
                <a:ext uri="{FF2B5EF4-FFF2-40B4-BE49-F238E27FC236}">
                  <a16:creationId xmlns="" xmlns:a16="http://schemas.microsoft.com/office/drawing/2014/main" id="{DD92D0BF-FEE5-4F8E-8B4B-119FD573CA6D}"/>
                </a:ext>
              </a:extLst>
            </p:cNvPr>
            <p:cNvSpPr/>
            <p:nvPr/>
          </p:nvSpPr>
          <p:spPr>
            <a:xfrm>
              <a:off x="4744501" y="2926994"/>
              <a:ext cx="72212" cy="2394576"/>
            </a:xfrm>
            <a:custGeom>
              <a:avLst/>
              <a:gdLst>
                <a:gd name="connsiteX0" fmla="*/ 0 w 192640"/>
                <a:gd name="connsiteY0" fmla="*/ 6393351 h 6387957"/>
                <a:gd name="connsiteX1" fmla="*/ 0 w 192640"/>
                <a:gd name="connsiteY1" fmla="*/ 0 h 6387957"/>
                <a:gd name="connsiteX2" fmla="*/ 198034 w 192640"/>
                <a:gd name="connsiteY2" fmla="*/ 0 h 6387957"/>
                <a:gd name="connsiteX3" fmla="*/ 198034 w 19264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034" y="0"/>
                  </a:cubicBezTo>
                  <a:cubicBezTo>
                    <a:pt x="198034" y="2132145"/>
                    <a:pt x="198034" y="4261207"/>
                    <a:pt x="198034" y="6393351"/>
                  </a:cubicBezTo>
                </a:path>
              </a:pathLst>
            </a:custGeom>
            <a:solidFill>
              <a:srgbClr val="D6C66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79" name="Freeform: Shape 259">
              <a:extLst>
                <a:ext uri="{FF2B5EF4-FFF2-40B4-BE49-F238E27FC236}">
                  <a16:creationId xmlns="" xmlns:a16="http://schemas.microsoft.com/office/drawing/2014/main" id="{15F68736-1823-43BF-8B7C-5E0D3E1C8EFC}"/>
                </a:ext>
              </a:extLst>
            </p:cNvPr>
            <p:cNvSpPr/>
            <p:nvPr/>
          </p:nvSpPr>
          <p:spPr>
            <a:xfrm>
              <a:off x="4676621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rgbClr val="D6C66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80" name="Freeform: Shape 260">
              <a:extLst>
                <a:ext uri="{FF2B5EF4-FFF2-40B4-BE49-F238E27FC236}">
                  <a16:creationId xmlns="" xmlns:a16="http://schemas.microsoft.com/office/drawing/2014/main" id="{60CE2482-32C1-489C-9067-C63FF4A7DD96}"/>
                </a:ext>
              </a:extLst>
            </p:cNvPr>
            <p:cNvSpPr/>
            <p:nvPr/>
          </p:nvSpPr>
          <p:spPr>
            <a:xfrm>
              <a:off x="5706626" y="2927282"/>
              <a:ext cx="109764" cy="2394576"/>
            </a:xfrm>
            <a:custGeom>
              <a:avLst/>
              <a:gdLst>
                <a:gd name="connsiteX0" fmla="*/ 0 w 292813"/>
                <a:gd name="connsiteY0" fmla="*/ 639258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97091" y="0"/>
                    <a:pt x="194952" y="0"/>
                    <a:pt x="295125" y="0"/>
                  </a:cubicBezTo>
                  <a:cubicBezTo>
                    <a:pt x="295125" y="2130603"/>
                    <a:pt x="295125" y="4259666"/>
                    <a:pt x="295125" y="6392581"/>
                  </a:cubicBezTo>
                </a:path>
              </a:pathLst>
            </a:custGeom>
            <a:solidFill>
              <a:srgbClr val="F6F5F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81" name="Freeform: Shape 261">
              <a:extLst>
                <a:ext uri="{FF2B5EF4-FFF2-40B4-BE49-F238E27FC236}">
                  <a16:creationId xmlns="" xmlns:a16="http://schemas.microsoft.com/office/drawing/2014/main" id="{29FDA3A9-C927-4981-A314-0E8335490F77}"/>
                </a:ext>
              </a:extLst>
            </p:cNvPr>
            <p:cNvSpPr/>
            <p:nvPr/>
          </p:nvSpPr>
          <p:spPr>
            <a:xfrm>
              <a:off x="5022376" y="2926994"/>
              <a:ext cx="75101" cy="2394576"/>
            </a:xfrm>
            <a:custGeom>
              <a:avLst/>
              <a:gdLst>
                <a:gd name="connsiteX0" fmla="*/ 0 w 200346"/>
                <a:gd name="connsiteY0" fmla="*/ 6392581 h 6387957"/>
                <a:gd name="connsiteX1" fmla="*/ 0 w 200346"/>
                <a:gd name="connsiteY1" fmla="*/ 0 h 6387957"/>
                <a:gd name="connsiteX2" fmla="*/ 201117 w 200346"/>
                <a:gd name="connsiteY2" fmla="*/ 0 h 6387957"/>
                <a:gd name="connsiteX3" fmla="*/ 201117 w 200346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346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3307" y="0"/>
                    <a:pt x="201117" y="0"/>
                  </a:cubicBezTo>
                  <a:cubicBezTo>
                    <a:pt x="201117" y="2131374"/>
                    <a:pt x="201117" y="4260437"/>
                    <a:pt x="201117" y="6392581"/>
                  </a:cubicBezTo>
                </a:path>
              </a:pathLst>
            </a:custGeom>
            <a:solidFill>
              <a:srgbClr val="1B1B1B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82" name="Freeform: Shape 262">
              <a:extLst>
                <a:ext uri="{FF2B5EF4-FFF2-40B4-BE49-F238E27FC236}">
                  <a16:creationId xmlns="" xmlns:a16="http://schemas.microsoft.com/office/drawing/2014/main" id="{A1A1ECB4-9A2D-489F-A403-68432F406C59}"/>
                </a:ext>
              </a:extLst>
            </p:cNvPr>
            <p:cNvSpPr/>
            <p:nvPr/>
          </p:nvSpPr>
          <p:spPr>
            <a:xfrm>
              <a:off x="4877829" y="2926994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67039" y="0"/>
                    <a:pt x="131766" y="0"/>
                    <a:pt x="198805" y="0"/>
                  </a:cubicBezTo>
                  <a:cubicBezTo>
                    <a:pt x="198805" y="2130603"/>
                    <a:pt x="198805" y="4260437"/>
                    <a:pt x="198805" y="6392581"/>
                  </a:cubicBezTo>
                </a:path>
              </a:pathLst>
            </a:custGeom>
            <a:solidFill>
              <a:srgbClr val="1B1B1B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83" name="Freeform: Shape 263">
              <a:extLst>
                <a:ext uri="{FF2B5EF4-FFF2-40B4-BE49-F238E27FC236}">
                  <a16:creationId xmlns="" xmlns:a16="http://schemas.microsoft.com/office/drawing/2014/main" id="{7A90CEB0-CF1B-473E-AC80-D287C978B8EB}"/>
                </a:ext>
              </a:extLst>
            </p:cNvPr>
            <p:cNvSpPr/>
            <p:nvPr/>
          </p:nvSpPr>
          <p:spPr>
            <a:xfrm>
              <a:off x="4559765" y="2926994"/>
              <a:ext cx="72212" cy="2394576"/>
            </a:xfrm>
            <a:custGeom>
              <a:avLst/>
              <a:gdLst>
                <a:gd name="connsiteX0" fmla="*/ 0 w 192640"/>
                <a:gd name="connsiteY0" fmla="*/ 6393351 h 6387957"/>
                <a:gd name="connsiteX1" fmla="*/ 0 w 192640"/>
                <a:gd name="connsiteY1" fmla="*/ 0 h 6387957"/>
                <a:gd name="connsiteX2" fmla="*/ 198034 w 192640"/>
                <a:gd name="connsiteY2" fmla="*/ 0 h 6387957"/>
                <a:gd name="connsiteX3" fmla="*/ 198034 w 19264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034" y="0"/>
                  </a:cubicBezTo>
                  <a:cubicBezTo>
                    <a:pt x="198034" y="2132145"/>
                    <a:pt x="198034" y="4261207"/>
                    <a:pt x="198034" y="6393351"/>
                  </a:cubicBezTo>
                </a:path>
              </a:pathLst>
            </a:custGeom>
            <a:solidFill>
              <a:srgbClr val="008DF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84" name="Freeform: Shape 264">
              <a:extLst>
                <a:ext uri="{FF2B5EF4-FFF2-40B4-BE49-F238E27FC236}">
                  <a16:creationId xmlns="" xmlns:a16="http://schemas.microsoft.com/office/drawing/2014/main" id="{775CE2AD-EB1E-4C4E-B065-80051BD34D14}"/>
                </a:ext>
              </a:extLst>
            </p:cNvPr>
            <p:cNvSpPr/>
            <p:nvPr/>
          </p:nvSpPr>
          <p:spPr>
            <a:xfrm>
              <a:off x="4433987" y="2926705"/>
              <a:ext cx="37550" cy="2567886"/>
            </a:xfrm>
            <a:custGeom>
              <a:avLst/>
              <a:gdLst>
                <a:gd name="connsiteX0" fmla="*/ 0 w 100173"/>
                <a:gd name="connsiteY0" fmla="*/ 685491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284716"/>
                    <a:pt x="103255" y="4567891"/>
                    <a:pt x="103255" y="6854918"/>
                  </a:cubicBezTo>
                </a:path>
              </a:pathLst>
            </a:custGeom>
            <a:solidFill>
              <a:srgbClr val="008DF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85" name="Freeform: Shape 265">
              <a:extLst>
                <a:ext uri="{FF2B5EF4-FFF2-40B4-BE49-F238E27FC236}">
                  <a16:creationId xmlns="" xmlns:a16="http://schemas.microsoft.com/office/drawing/2014/main" id="{D39F3825-2CD6-4D7D-B343-3127AF5177D1}"/>
                </a:ext>
              </a:extLst>
            </p:cNvPr>
            <p:cNvSpPr/>
            <p:nvPr/>
          </p:nvSpPr>
          <p:spPr>
            <a:xfrm>
              <a:off x="4366684" y="2927282"/>
              <a:ext cx="37550" cy="2567886"/>
            </a:xfrm>
            <a:custGeom>
              <a:avLst/>
              <a:gdLst>
                <a:gd name="connsiteX0" fmla="*/ 0 w 100173"/>
                <a:gd name="connsiteY0" fmla="*/ 685414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148"/>
                  </a:moveTo>
                  <a:cubicBezTo>
                    <a:pt x="0" y="4569432"/>
                    <a:pt x="0" y="2286257"/>
                    <a:pt x="0" y="0"/>
                  </a:cubicBezTo>
                  <a:cubicBezTo>
                    <a:pt x="33905" y="0"/>
                    <a:pt x="67809" y="0"/>
                    <a:pt x="103255" y="0"/>
                  </a:cubicBezTo>
                  <a:cubicBezTo>
                    <a:pt x="103255" y="2285486"/>
                    <a:pt x="103255" y="4568661"/>
                    <a:pt x="103255" y="6854918"/>
                  </a:cubicBezTo>
                </a:path>
              </a:pathLst>
            </a:custGeom>
            <a:solidFill>
              <a:srgbClr val="008DF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86" name="Freeform: Shape 266">
              <a:extLst>
                <a:ext uri="{FF2B5EF4-FFF2-40B4-BE49-F238E27FC236}">
                  <a16:creationId xmlns="" xmlns:a16="http://schemas.microsoft.com/office/drawing/2014/main" id="{17F8FE64-CDBA-4722-804D-097CF1C3E629}"/>
                </a:ext>
              </a:extLst>
            </p:cNvPr>
            <p:cNvSpPr/>
            <p:nvPr/>
          </p:nvSpPr>
          <p:spPr>
            <a:xfrm>
              <a:off x="5957386" y="2926705"/>
              <a:ext cx="37550" cy="2567886"/>
            </a:xfrm>
            <a:custGeom>
              <a:avLst/>
              <a:gdLst>
                <a:gd name="connsiteX0" fmla="*/ 0 w 100173"/>
                <a:gd name="connsiteY0" fmla="*/ 6854918 h 6850294"/>
                <a:gd name="connsiteX1" fmla="*/ 0 w 100173"/>
                <a:gd name="connsiteY1" fmla="*/ 0 h 6850294"/>
                <a:gd name="connsiteX2" fmla="*/ 103255 w 100173"/>
                <a:gd name="connsiteY2" fmla="*/ 0 h 6850294"/>
                <a:gd name="connsiteX3" fmla="*/ 103255 w 100173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283945"/>
                    <a:pt x="103255" y="4567891"/>
                    <a:pt x="103255" y="6854918"/>
                  </a:cubicBezTo>
                </a:path>
              </a:pathLst>
            </a:custGeom>
            <a:solidFill>
              <a:srgbClr val="008DF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87" name="Freeform: Shape 267">
              <a:extLst>
                <a:ext uri="{FF2B5EF4-FFF2-40B4-BE49-F238E27FC236}">
                  <a16:creationId xmlns="" xmlns:a16="http://schemas.microsoft.com/office/drawing/2014/main" id="{0C0BBC1B-3667-4313-9E7F-53CCD675BC12}"/>
                </a:ext>
              </a:extLst>
            </p:cNvPr>
            <p:cNvSpPr/>
            <p:nvPr/>
          </p:nvSpPr>
          <p:spPr>
            <a:xfrm>
              <a:off x="6024689" y="2926127"/>
              <a:ext cx="37550" cy="2567886"/>
            </a:xfrm>
            <a:custGeom>
              <a:avLst/>
              <a:gdLst>
                <a:gd name="connsiteX0" fmla="*/ 0 w 100173"/>
                <a:gd name="connsiteY0" fmla="*/ 6857230 h 6850294"/>
                <a:gd name="connsiteX1" fmla="*/ 0 w 100173"/>
                <a:gd name="connsiteY1" fmla="*/ 0 h 6850294"/>
                <a:gd name="connsiteX2" fmla="*/ 52398 w 100173"/>
                <a:gd name="connsiteY2" fmla="*/ 0 h 6850294"/>
                <a:gd name="connsiteX3" fmla="*/ 103255 w 100173"/>
                <a:gd name="connsiteY3" fmla="*/ 0 h 6850294"/>
                <a:gd name="connsiteX4" fmla="*/ 103255 w 100173"/>
                <a:gd name="connsiteY4" fmla="*/ 6857230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3" h="6850294">
                  <a:moveTo>
                    <a:pt x="0" y="6857230"/>
                  </a:moveTo>
                  <a:cubicBezTo>
                    <a:pt x="0" y="4572514"/>
                    <a:pt x="0" y="2288569"/>
                    <a:pt x="0" y="0"/>
                  </a:cubicBezTo>
                  <a:cubicBezTo>
                    <a:pt x="17723" y="0"/>
                    <a:pt x="34675" y="0"/>
                    <a:pt x="52398" y="0"/>
                  </a:cubicBezTo>
                  <a:cubicBezTo>
                    <a:pt x="68580" y="0"/>
                    <a:pt x="84762" y="0"/>
                    <a:pt x="103255" y="0"/>
                  </a:cubicBezTo>
                  <a:cubicBezTo>
                    <a:pt x="103255" y="2287798"/>
                    <a:pt x="103255" y="4571743"/>
                    <a:pt x="103255" y="6857230"/>
                  </a:cubicBezTo>
                </a:path>
              </a:pathLst>
            </a:custGeom>
            <a:solidFill>
              <a:srgbClr val="008DF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88" name="Freeform: Shape 268">
              <a:extLst>
                <a:ext uri="{FF2B5EF4-FFF2-40B4-BE49-F238E27FC236}">
                  <a16:creationId xmlns="" xmlns:a16="http://schemas.microsoft.com/office/drawing/2014/main" id="{B14C79AB-A936-4D52-A625-026469B14399}"/>
                </a:ext>
              </a:extLst>
            </p:cNvPr>
            <p:cNvSpPr/>
            <p:nvPr/>
          </p:nvSpPr>
          <p:spPr>
            <a:xfrm>
              <a:off x="5890084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1714 w 100173"/>
                <a:gd name="connsiteY2" fmla="*/ 0 h 6387957"/>
                <a:gd name="connsiteX3" fmla="*/ 101714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2748"/>
                    <a:pt x="0" y="2132145"/>
                    <a:pt x="0" y="0"/>
                  </a:cubicBezTo>
                  <a:cubicBezTo>
                    <a:pt x="33904" y="0"/>
                    <a:pt x="67039" y="0"/>
                    <a:pt x="101714" y="0"/>
                  </a:cubicBezTo>
                  <a:cubicBezTo>
                    <a:pt x="101714" y="2130603"/>
                    <a:pt x="101714" y="4260437"/>
                    <a:pt x="101714" y="6392581"/>
                  </a:cubicBezTo>
                </a:path>
              </a:pathLst>
            </a:custGeom>
            <a:solidFill>
              <a:srgbClr val="008DF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89" name="Freeform: Shape 269">
              <a:extLst>
                <a:ext uri="{FF2B5EF4-FFF2-40B4-BE49-F238E27FC236}">
                  <a16:creationId xmlns="" xmlns:a16="http://schemas.microsoft.com/office/drawing/2014/main" id="{C191A941-607A-49D9-86B8-08383C7E628A}"/>
                </a:ext>
              </a:extLst>
            </p:cNvPr>
            <p:cNvSpPr/>
            <p:nvPr/>
          </p:nvSpPr>
          <p:spPr>
            <a:xfrm>
              <a:off x="6091991" y="2926994"/>
              <a:ext cx="37550" cy="2394576"/>
            </a:xfrm>
            <a:custGeom>
              <a:avLst/>
              <a:gdLst>
                <a:gd name="connsiteX0" fmla="*/ 0 w 100173"/>
                <a:gd name="connsiteY0" fmla="*/ 639335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3351"/>
                  </a:moveTo>
                  <a:cubicBezTo>
                    <a:pt x="0" y="4261978"/>
                    <a:pt x="0" y="213291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1374"/>
                    <a:pt x="103255" y="4261207"/>
                    <a:pt x="103255" y="6393351"/>
                  </a:cubicBezTo>
                </a:path>
              </a:pathLst>
            </a:custGeom>
            <a:solidFill>
              <a:srgbClr val="008DF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90" name="Freeform: Shape 270">
              <a:extLst>
                <a:ext uri="{FF2B5EF4-FFF2-40B4-BE49-F238E27FC236}">
                  <a16:creationId xmlns="" xmlns:a16="http://schemas.microsoft.com/office/drawing/2014/main" id="{E3AE52E9-A164-4F63-AE64-5B7EA71756D8}"/>
                </a:ext>
              </a:extLst>
            </p:cNvPr>
            <p:cNvSpPr/>
            <p:nvPr/>
          </p:nvSpPr>
          <p:spPr>
            <a:xfrm>
              <a:off x="7139759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99403" y="0"/>
                    <a:pt x="196493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rgbClr val="F6F5F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91" name="Freeform: Shape 271">
              <a:extLst>
                <a:ext uri="{FF2B5EF4-FFF2-40B4-BE49-F238E27FC236}">
                  <a16:creationId xmlns="" xmlns:a16="http://schemas.microsoft.com/office/drawing/2014/main" id="{EEE38055-CE9F-4D00-B914-687D12689D85}"/>
                </a:ext>
              </a:extLst>
            </p:cNvPr>
            <p:cNvSpPr/>
            <p:nvPr/>
          </p:nvSpPr>
          <p:spPr>
            <a:xfrm>
              <a:off x="7280788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rgbClr val="F6F5F1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92" name="Freeform: Shape 272">
              <a:extLst>
                <a:ext uri="{FF2B5EF4-FFF2-40B4-BE49-F238E27FC236}">
                  <a16:creationId xmlns="" xmlns:a16="http://schemas.microsoft.com/office/drawing/2014/main" id="{FEB0EC1E-E411-49E8-BC38-F2CDC3E3CDFD}"/>
                </a:ext>
              </a:extLst>
            </p:cNvPr>
            <p:cNvSpPr/>
            <p:nvPr/>
          </p:nvSpPr>
          <p:spPr>
            <a:xfrm>
              <a:off x="7349773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99402" y="0"/>
                    <a:pt x="195722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rgbClr val="F8DB0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93" name="Freeform: Shape 273">
              <a:extLst>
                <a:ext uri="{FF2B5EF4-FFF2-40B4-BE49-F238E27FC236}">
                  <a16:creationId xmlns="" xmlns:a16="http://schemas.microsoft.com/office/drawing/2014/main" id="{CEAA52EA-F768-44B5-88AB-31A8885E91E3}"/>
                </a:ext>
              </a:extLst>
            </p:cNvPr>
            <p:cNvSpPr/>
            <p:nvPr/>
          </p:nvSpPr>
          <p:spPr>
            <a:xfrm>
              <a:off x="7548511" y="2927282"/>
              <a:ext cx="41911" cy="2569908"/>
            </a:xfrm>
            <a:custGeom>
              <a:avLst/>
              <a:gdLst>
                <a:gd name="connsiteX0" fmla="*/ 0 w 115584"/>
                <a:gd name="connsiteY0" fmla="*/ 6753975 h 6850294"/>
                <a:gd name="connsiteX1" fmla="*/ 13099 w 115584"/>
                <a:gd name="connsiteY1" fmla="*/ 0 h 6850294"/>
                <a:gd name="connsiteX2" fmla="*/ 118666 w 115584"/>
                <a:gd name="connsiteY2" fmla="*/ 0 h 6850294"/>
                <a:gd name="connsiteX3" fmla="*/ 118666 w 115584"/>
                <a:gd name="connsiteY3" fmla="*/ 6855688 h 6850294"/>
                <a:gd name="connsiteX0" fmla="*/ 0 w 111805"/>
                <a:gd name="connsiteY0" fmla="*/ 6836322 h 6855688"/>
                <a:gd name="connsiteX1" fmla="*/ 6237 w 111805"/>
                <a:gd name="connsiteY1" fmla="*/ 0 h 6855688"/>
                <a:gd name="connsiteX2" fmla="*/ 111804 w 111805"/>
                <a:gd name="connsiteY2" fmla="*/ 0 h 6855688"/>
                <a:gd name="connsiteX3" fmla="*/ 111804 w 111805"/>
                <a:gd name="connsiteY3" fmla="*/ 6855688 h 6855688"/>
                <a:gd name="connsiteX0" fmla="*/ 0 w 111804"/>
                <a:gd name="connsiteY0" fmla="*/ 6853478 h 6855688"/>
                <a:gd name="connsiteX1" fmla="*/ 6237 w 111804"/>
                <a:gd name="connsiteY1" fmla="*/ 0 h 6855688"/>
                <a:gd name="connsiteX2" fmla="*/ 111804 w 111804"/>
                <a:gd name="connsiteY2" fmla="*/ 0 h 6855688"/>
                <a:gd name="connsiteX3" fmla="*/ 111804 w 111804"/>
                <a:gd name="connsiteY3" fmla="*/ 6855688 h 6855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804" h="6855688">
                  <a:moveTo>
                    <a:pt x="0" y="6853478"/>
                  </a:moveTo>
                  <a:cubicBezTo>
                    <a:pt x="14640" y="4603437"/>
                    <a:pt x="3155" y="2253123"/>
                    <a:pt x="6237" y="0"/>
                  </a:cubicBezTo>
                  <a:lnTo>
                    <a:pt x="111804" y="0"/>
                  </a:lnTo>
                  <a:lnTo>
                    <a:pt x="111804" y="6855688"/>
                  </a:lnTo>
                </a:path>
              </a:pathLst>
            </a:custGeom>
            <a:solidFill>
              <a:srgbClr val="F8DB0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94" name="Freeform: Shape 274">
              <a:extLst>
                <a:ext uri="{FF2B5EF4-FFF2-40B4-BE49-F238E27FC236}">
                  <a16:creationId xmlns="" xmlns:a16="http://schemas.microsoft.com/office/drawing/2014/main" id="{C455328A-DCEE-410D-BA26-ADA3D0069DD4}"/>
                </a:ext>
              </a:extLst>
            </p:cNvPr>
            <p:cNvSpPr/>
            <p:nvPr/>
          </p:nvSpPr>
          <p:spPr>
            <a:xfrm>
              <a:off x="7485249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rgbClr val="F8DB0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95" name="Freeform: Shape 275">
              <a:extLst>
                <a:ext uri="{FF2B5EF4-FFF2-40B4-BE49-F238E27FC236}">
                  <a16:creationId xmlns="" xmlns:a16="http://schemas.microsoft.com/office/drawing/2014/main" id="{0B733C93-19EF-4DDA-B2CD-AB9CECDF991C}"/>
                </a:ext>
              </a:extLst>
            </p:cNvPr>
            <p:cNvSpPr/>
            <p:nvPr/>
          </p:nvSpPr>
          <p:spPr>
            <a:xfrm>
              <a:off x="7616134" y="2926994"/>
              <a:ext cx="28885" cy="2567886"/>
            </a:xfrm>
            <a:custGeom>
              <a:avLst/>
              <a:gdLst>
                <a:gd name="connsiteX0" fmla="*/ 0 w 77056"/>
                <a:gd name="connsiteY0" fmla="*/ 6854918 h 6850294"/>
                <a:gd name="connsiteX1" fmla="*/ 0 w 77056"/>
                <a:gd name="connsiteY1" fmla="*/ 0 h 6850294"/>
                <a:gd name="connsiteX2" fmla="*/ 78597 w 77056"/>
                <a:gd name="connsiteY2" fmla="*/ 0 h 6850294"/>
                <a:gd name="connsiteX3" fmla="*/ 78597 w 77056"/>
                <a:gd name="connsiteY3" fmla="*/ 6854918 h 685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056" h="6850294">
                  <a:moveTo>
                    <a:pt x="0" y="6854918"/>
                  </a:moveTo>
                  <a:cubicBezTo>
                    <a:pt x="0" y="4570202"/>
                    <a:pt x="0" y="2286257"/>
                    <a:pt x="0" y="0"/>
                  </a:cubicBezTo>
                  <a:cubicBezTo>
                    <a:pt x="25428" y="0"/>
                    <a:pt x="50087" y="0"/>
                    <a:pt x="78597" y="0"/>
                  </a:cubicBezTo>
                  <a:cubicBezTo>
                    <a:pt x="78597" y="2283175"/>
                    <a:pt x="78597" y="4566350"/>
                    <a:pt x="78597" y="6854918"/>
                  </a:cubicBezTo>
                </a:path>
              </a:pathLst>
            </a:custGeom>
            <a:solidFill>
              <a:srgbClr val="F8DB02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96" name="Freeform: Shape 276">
              <a:extLst>
                <a:ext uri="{FF2B5EF4-FFF2-40B4-BE49-F238E27FC236}">
                  <a16:creationId xmlns="" xmlns:a16="http://schemas.microsoft.com/office/drawing/2014/main" id="{F2CA48E9-700A-4586-8107-9FC3DAB60680}"/>
                </a:ext>
              </a:extLst>
            </p:cNvPr>
            <p:cNvSpPr/>
            <p:nvPr/>
          </p:nvSpPr>
          <p:spPr>
            <a:xfrm>
              <a:off x="6838507" y="2926994"/>
              <a:ext cx="109764" cy="2394576"/>
            </a:xfrm>
            <a:custGeom>
              <a:avLst/>
              <a:gdLst>
                <a:gd name="connsiteX0" fmla="*/ 0 w 292813"/>
                <a:gd name="connsiteY0" fmla="*/ 6393351 h 6387957"/>
                <a:gd name="connsiteX1" fmla="*/ 0 w 292813"/>
                <a:gd name="connsiteY1" fmla="*/ 0 h 6387957"/>
                <a:gd name="connsiteX2" fmla="*/ 295125 w 292813"/>
                <a:gd name="connsiteY2" fmla="*/ 0 h 6387957"/>
                <a:gd name="connsiteX3" fmla="*/ 295125 w 29281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813" h="6387957">
                  <a:moveTo>
                    <a:pt x="0" y="639335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99403" y="0"/>
                    <a:pt x="196493" y="0"/>
                    <a:pt x="295125" y="0"/>
                  </a:cubicBezTo>
                  <a:cubicBezTo>
                    <a:pt x="295125" y="2132145"/>
                    <a:pt x="295125" y="4261207"/>
                    <a:pt x="295125" y="6393351"/>
                  </a:cubicBezTo>
                </a:path>
              </a:pathLst>
            </a:custGeom>
            <a:solidFill>
              <a:srgbClr val="68676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97" name="Freeform: Shape 277">
              <a:extLst>
                <a:ext uri="{FF2B5EF4-FFF2-40B4-BE49-F238E27FC236}">
                  <a16:creationId xmlns="" xmlns:a16="http://schemas.microsoft.com/office/drawing/2014/main" id="{E450D6B9-B93B-401C-BCCB-F5DF29D7E070}"/>
                </a:ext>
              </a:extLst>
            </p:cNvPr>
            <p:cNvSpPr/>
            <p:nvPr/>
          </p:nvSpPr>
          <p:spPr>
            <a:xfrm>
              <a:off x="6980994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0603"/>
                    <a:pt x="103255" y="4258895"/>
                    <a:pt x="103255" y="6392581"/>
                  </a:cubicBezTo>
                </a:path>
              </a:pathLst>
            </a:custGeom>
            <a:solidFill>
              <a:srgbClr val="68676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98" name="Freeform: Shape 278">
              <a:extLst>
                <a:ext uri="{FF2B5EF4-FFF2-40B4-BE49-F238E27FC236}">
                  <a16:creationId xmlns="" xmlns:a16="http://schemas.microsoft.com/office/drawing/2014/main" id="{73123BC4-CD10-48E2-BFB3-7F70917C55D6}"/>
                </a:ext>
              </a:extLst>
            </p:cNvPr>
            <p:cNvSpPr/>
            <p:nvPr/>
          </p:nvSpPr>
          <p:spPr>
            <a:xfrm>
              <a:off x="7065051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0603"/>
                    <a:pt x="103255" y="4258895"/>
                    <a:pt x="103255" y="6392581"/>
                  </a:cubicBezTo>
                </a:path>
              </a:pathLst>
            </a:custGeom>
            <a:solidFill>
              <a:srgbClr val="68676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99" name="Freeform: Shape 279">
              <a:extLst>
                <a:ext uri="{FF2B5EF4-FFF2-40B4-BE49-F238E27FC236}">
                  <a16:creationId xmlns="" xmlns:a16="http://schemas.microsoft.com/office/drawing/2014/main" id="{2FF37F95-C2E6-4015-BB73-82D71F8A1E2B}"/>
                </a:ext>
              </a:extLst>
            </p:cNvPr>
            <p:cNvSpPr/>
            <p:nvPr/>
          </p:nvSpPr>
          <p:spPr>
            <a:xfrm>
              <a:off x="6754449" y="2926127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5" y="0"/>
                    <a:pt x="67810" y="0"/>
                    <a:pt x="103255" y="0"/>
                  </a:cubicBezTo>
                  <a:cubicBezTo>
                    <a:pt x="103255" y="2131374"/>
                    <a:pt x="103255" y="4260436"/>
                    <a:pt x="103255" y="6392581"/>
                  </a:cubicBezTo>
                </a:path>
              </a:pathLst>
            </a:custGeom>
            <a:solidFill>
              <a:srgbClr val="68676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00" name="Freeform: Shape 280">
              <a:extLst>
                <a:ext uri="{FF2B5EF4-FFF2-40B4-BE49-F238E27FC236}">
                  <a16:creationId xmlns="" xmlns:a16="http://schemas.microsoft.com/office/drawing/2014/main" id="{D04A8134-7BD8-4BB2-92CD-BC6C1B666B2D}"/>
                </a:ext>
              </a:extLst>
            </p:cNvPr>
            <p:cNvSpPr/>
            <p:nvPr/>
          </p:nvSpPr>
          <p:spPr>
            <a:xfrm>
              <a:off x="6334914" y="2927282"/>
              <a:ext cx="37550" cy="2394576"/>
            </a:xfrm>
            <a:custGeom>
              <a:avLst/>
              <a:gdLst>
                <a:gd name="connsiteX0" fmla="*/ 0 w 100173"/>
                <a:gd name="connsiteY0" fmla="*/ 639335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3351"/>
                  </a:moveTo>
                  <a:cubicBezTo>
                    <a:pt x="0" y="4262748"/>
                    <a:pt x="0" y="2132915"/>
                    <a:pt x="0" y="0"/>
                  </a:cubicBezTo>
                  <a:cubicBezTo>
                    <a:pt x="33904" y="0"/>
                    <a:pt x="67809" y="0"/>
                    <a:pt x="103255" y="0"/>
                  </a:cubicBezTo>
                  <a:cubicBezTo>
                    <a:pt x="103255" y="2131374"/>
                    <a:pt x="103255" y="4260436"/>
                    <a:pt x="103255" y="6393351"/>
                  </a:cubicBezTo>
                </a:path>
              </a:pathLst>
            </a:custGeom>
            <a:solidFill>
              <a:srgbClr val="D6C66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01" name="Freeform: Shape 281">
              <a:extLst>
                <a:ext uri="{FF2B5EF4-FFF2-40B4-BE49-F238E27FC236}">
                  <a16:creationId xmlns="" xmlns:a16="http://schemas.microsoft.com/office/drawing/2014/main" id="{B58B22BD-4C0C-4AAF-90D5-C5F7E6FC370B}"/>
                </a:ext>
              </a:extLst>
            </p:cNvPr>
            <p:cNvSpPr/>
            <p:nvPr/>
          </p:nvSpPr>
          <p:spPr>
            <a:xfrm>
              <a:off x="6159871" y="2926127"/>
              <a:ext cx="37550" cy="2397464"/>
            </a:xfrm>
            <a:custGeom>
              <a:avLst/>
              <a:gdLst>
                <a:gd name="connsiteX0" fmla="*/ 0 w 100173"/>
                <a:gd name="connsiteY0" fmla="*/ 6395663 h 6395662"/>
                <a:gd name="connsiteX1" fmla="*/ 0 w 100173"/>
                <a:gd name="connsiteY1" fmla="*/ 0 h 6395662"/>
                <a:gd name="connsiteX2" fmla="*/ 52398 w 100173"/>
                <a:gd name="connsiteY2" fmla="*/ 0 h 6395662"/>
                <a:gd name="connsiteX3" fmla="*/ 103255 w 100173"/>
                <a:gd name="connsiteY3" fmla="*/ 0 h 6395662"/>
                <a:gd name="connsiteX4" fmla="*/ 103255 w 100173"/>
                <a:gd name="connsiteY4" fmla="*/ 6395663 h 6395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173" h="6395662">
                  <a:moveTo>
                    <a:pt x="0" y="6395663"/>
                  </a:moveTo>
                  <a:cubicBezTo>
                    <a:pt x="0" y="4265060"/>
                    <a:pt x="0" y="2135227"/>
                    <a:pt x="0" y="0"/>
                  </a:cubicBezTo>
                  <a:cubicBezTo>
                    <a:pt x="17723" y="0"/>
                    <a:pt x="34675" y="0"/>
                    <a:pt x="52398" y="0"/>
                  </a:cubicBezTo>
                  <a:cubicBezTo>
                    <a:pt x="68580" y="0"/>
                    <a:pt x="84762" y="0"/>
                    <a:pt x="103255" y="0"/>
                  </a:cubicBezTo>
                  <a:cubicBezTo>
                    <a:pt x="103255" y="2132915"/>
                    <a:pt x="103255" y="4261977"/>
                    <a:pt x="103255" y="6395663"/>
                  </a:cubicBezTo>
                </a:path>
              </a:pathLst>
            </a:custGeom>
            <a:solidFill>
              <a:srgbClr val="D6C66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02" name="Freeform: Shape 282">
              <a:extLst>
                <a:ext uri="{FF2B5EF4-FFF2-40B4-BE49-F238E27FC236}">
                  <a16:creationId xmlns="" xmlns:a16="http://schemas.microsoft.com/office/drawing/2014/main" id="{58B4F8B3-E98A-455E-847C-D3EECCD296EE}"/>
                </a:ext>
              </a:extLst>
            </p:cNvPr>
            <p:cNvSpPr/>
            <p:nvPr/>
          </p:nvSpPr>
          <p:spPr>
            <a:xfrm>
              <a:off x="6231712" y="2926127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rgbClr val="D6C666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03" name="Freeform: Shape 283">
              <a:extLst>
                <a:ext uri="{FF2B5EF4-FFF2-40B4-BE49-F238E27FC236}">
                  <a16:creationId xmlns="" xmlns:a16="http://schemas.microsoft.com/office/drawing/2014/main" id="{31CF4154-07B0-4E0C-B904-223269B9CDE8}"/>
                </a:ext>
              </a:extLst>
            </p:cNvPr>
            <p:cNvSpPr/>
            <p:nvPr/>
          </p:nvSpPr>
          <p:spPr>
            <a:xfrm>
              <a:off x="6598401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207"/>
                    <a:pt x="0" y="2131374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60437"/>
                    <a:pt x="103255" y="6392581"/>
                  </a:cubicBezTo>
                </a:path>
              </a:pathLst>
            </a:custGeom>
            <a:solidFill>
              <a:srgbClr val="1B1B1B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04" name="Freeform: Shape 284">
              <a:extLst>
                <a:ext uri="{FF2B5EF4-FFF2-40B4-BE49-F238E27FC236}">
                  <a16:creationId xmlns="" xmlns:a16="http://schemas.microsoft.com/office/drawing/2014/main" id="{D22D180F-FB50-4260-AABC-FC6AEDA42E34}"/>
                </a:ext>
              </a:extLst>
            </p:cNvPr>
            <p:cNvSpPr/>
            <p:nvPr/>
          </p:nvSpPr>
          <p:spPr>
            <a:xfrm>
              <a:off x="6680669" y="2927282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905" y="0"/>
                    <a:pt x="67810" y="0"/>
                    <a:pt x="103255" y="0"/>
                  </a:cubicBezTo>
                  <a:cubicBezTo>
                    <a:pt x="103255" y="2131374"/>
                    <a:pt x="103255" y="4260436"/>
                    <a:pt x="103255" y="6392581"/>
                  </a:cubicBezTo>
                </a:path>
              </a:pathLst>
            </a:custGeom>
            <a:solidFill>
              <a:srgbClr val="1B1B1B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05" name="Freeform: Shape 285">
              <a:extLst>
                <a:ext uri="{FF2B5EF4-FFF2-40B4-BE49-F238E27FC236}">
                  <a16:creationId xmlns="" xmlns:a16="http://schemas.microsoft.com/office/drawing/2014/main" id="{DF2F1A03-9469-469E-AD14-BF151A7596AB}"/>
                </a:ext>
              </a:extLst>
            </p:cNvPr>
            <p:cNvSpPr/>
            <p:nvPr/>
          </p:nvSpPr>
          <p:spPr>
            <a:xfrm>
              <a:off x="6516134" y="2927282"/>
              <a:ext cx="37550" cy="2394576"/>
            </a:xfrm>
            <a:custGeom>
              <a:avLst/>
              <a:gdLst>
                <a:gd name="connsiteX0" fmla="*/ 0 w 100173"/>
                <a:gd name="connsiteY0" fmla="*/ 639181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181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181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3134" y="0"/>
                    <a:pt x="67039" y="0"/>
                    <a:pt x="103255" y="0"/>
                  </a:cubicBezTo>
                  <a:cubicBezTo>
                    <a:pt x="103255" y="2130603"/>
                    <a:pt x="103255" y="4260436"/>
                    <a:pt x="103255" y="6391811"/>
                  </a:cubicBezTo>
                </a:path>
              </a:pathLst>
            </a:custGeom>
            <a:solidFill>
              <a:srgbClr val="1B1B1B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06" name="Freeform: Shape 286">
              <a:extLst>
                <a:ext uri="{FF2B5EF4-FFF2-40B4-BE49-F238E27FC236}">
                  <a16:creationId xmlns="" xmlns:a16="http://schemas.microsoft.com/office/drawing/2014/main" id="{630C142B-978F-413F-B2C3-92715A5E301C}"/>
                </a:ext>
              </a:extLst>
            </p:cNvPr>
            <p:cNvSpPr/>
            <p:nvPr/>
          </p:nvSpPr>
          <p:spPr>
            <a:xfrm>
              <a:off x="6399205" y="2927282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rgbClr val="1B1B1B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07" name="Freeform: Shape 287">
              <a:extLst>
                <a:ext uri="{FF2B5EF4-FFF2-40B4-BE49-F238E27FC236}">
                  <a16:creationId xmlns="" xmlns:a16="http://schemas.microsoft.com/office/drawing/2014/main" id="{3FB55C14-178E-45B3-B627-906B5818B83B}"/>
                </a:ext>
              </a:extLst>
            </p:cNvPr>
            <p:cNvSpPr/>
            <p:nvPr/>
          </p:nvSpPr>
          <p:spPr>
            <a:xfrm>
              <a:off x="5237391" y="2926127"/>
              <a:ext cx="144425" cy="2394576"/>
            </a:xfrm>
            <a:custGeom>
              <a:avLst/>
              <a:gdLst>
                <a:gd name="connsiteX0" fmla="*/ 0 w 385280"/>
                <a:gd name="connsiteY0" fmla="*/ 6393351 h 6387957"/>
                <a:gd name="connsiteX1" fmla="*/ 0 w 385280"/>
                <a:gd name="connsiteY1" fmla="*/ 0 h 6387957"/>
                <a:gd name="connsiteX2" fmla="*/ 387593 w 385280"/>
                <a:gd name="connsiteY2" fmla="*/ 0 h 6387957"/>
                <a:gd name="connsiteX3" fmla="*/ 387593 w 385280"/>
                <a:gd name="connsiteY3" fmla="*/ 639335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280" h="6387957">
                  <a:moveTo>
                    <a:pt x="0" y="6393351"/>
                  </a:moveTo>
                  <a:cubicBezTo>
                    <a:pt x="0" y="4262748"/>
                    <a:pt x="0" y="2132145"/>
                    <a:pt x="0" y="0"/>
                  </a:cubicBezTo>
                  <a:cubicBezTo>
                    <a:pt x="128684" y="0"/>
                    <a:pt x="256597" y="0"/>
                    <a:pt x="387593" y="0"/>
                  </a:cubicBezTo>
                  <a:cubicBezTo>
                    <a:pt x="387593" y="2130603"/>
                    <a:pt x="387593" y="4261207"/>
                    <a:pt x="387593" y="6393351"/>
                  </a:cubicBezTo>
                </a:path>
              </a:pathLst>
            </a:custGeom>
            <a:solidFill>
              <a:srgbClr val="68676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08" name="Freeform: Shape 288">
              <a:extLst>
                <a:ext uri="{FF2B5EF4-FFF2-40B4-BE49-F238E27FC236}">
                  <a16:creationId xmlns="" xmlns:a16="http://schemas.microsoft.com/office/drawing/2014/main" id="{7A98972D-2737-4ED9-B80C-A227894E4F7B}"/>
                </a:ext>
              </a:extLst>
            </p:cNvPr>
            <p:cNvSpPr/>
            <p:nvPr/>
          </p:nvSpPr>
          <p:spPr>
            <a:xfrm>
              <a:off x="5123269" y="2926994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7039" y="0"/>
                    <a:pt x="131766" y="0"/>
                    <a:pt x="198805" y="0"/>
                  </a:cubicBezTo>
                  <a:cubicBezTo>
                    <a:pt x="198805" y="2130603"/>
                    <a:pt x="198805" y="4259666"/>
                    <a:pt x="198805" y="6392581"/>
                  </a:cubicBezTo>
                </a:path>
              </a:pathLst>
            </a:custGeom>
            <a:solidFill>
              <a:srgbClr val="68676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09" name="Freeform: Shape 289">
              <a:extLst>
                <a:ext uri="{FF2B5EF4-FFF2-40B4-BE49-F238E27FC236}">
                  <a16:creationId xmlns="" xmlns:a16="http://schemas.microsoft.com/office/drawing/2014/main" id="{E0D144A6-2ED0-44DA-8B14-6DA2AA2CB8E2}"/>
                </a:ext>
              </a:extLst>
            </p:cNvPr>
            <p:cNvSpPr/>
            <p:nvPr/>
          </p:nvSpPr>
          <p:spPr>
            <a:xfrm>
              <a:off x="5611343" y="2927282"/>
              <a:ext cx="72212" cy="2394576"/>
            </a:xfrm>
            <a:custGeom>
              <a:avLst/>
              <a:gdLst>
                <a:gd name="connsiteX0" fmla="*/ 0 w 192640"/>
                <a:gd name="connsiteY0" fmla="*/ 6392581 h 6387957"/>
                <a:gd name="connsiteX1" fmla="*/ 0 w 192640"/>
                <a:gd name="connsiteY1" fmla="*/ 0 h 6387957"/>
                <a:gd name="connsiteX2" fmla="*/ 198805 w 192640"/>
                <a:gd name="connsiteY2" fmla="*/ 0 h 6387957"/>
                <a:gd name="connsiteX3" fmla="*/ 198805 w 192640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2640" h="6387957">
                  <a:moveTo>
                    <a:pt x="0" y="6392581"/>
                  </a:moveTo>
                  <a:cubicBezTo>
                    <a:pt x="0" y="4261207"/>
                    <a:pt x="0" y="2132145"/>
                    <a:pt x="0" y="0"/>
                  </a:cubicBezTo>
                  <a:cubicBezTo>
                    <a:pt x="66268" y="0"/>
                    <a:pt x="131766" y="0"/>
                    <a:pt x="198805" y="0"/>
                  </a:cubicBezTo>
                  <a:cubicBezTo>
                    <a:pt x="198805" y="2131374"/>
                    <a:pt x="198805" y="4261207"/>
                    <a:pt x="198805" y="6392581"/>
                  </a:cubicBezTo>
                </a:path>
              </a:pathLst>
            </a:custGeom>
            <a:solidFill>
              <a:srgbClr val="68676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10" name="Freeform: Shape 290">
              <a:extLst>
                <a:ext uri="{FF2B5EF4-FFF2-40B4-BE49-F238E27FC236}">
                  <a16:creationId xmlns="" xmlns:a16="http://schemas.microsoft.com/office/drawing/2014/main" id="{0FB667A5-4143-4A94-A51B-F5F79440A529}"/>
                </a:ext>
              </a:extLst>
            </p:cNvPr>
            <p:cNvSpPr/>
            <p:nvPr/>
          </p:nvSpPr>
          <p:spPr>
            <a:xfrm>
              <a:off x="5407259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10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rgbClr val="68676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11" name="Freeform: Shape 291">
              <a:extLst>
                <a:ext uri="{FF2B5EF4-FFF2-40B4-BE49-F238E27FC236}">
                  <a16:creationId xmlns="" xmlns:a16="http://schemas.microsoft.com/office/drawing/2014/main" id="{E31229FC-3014-4ED9-9209-B4C0A62827CD}"/>
                </a:ext>
              </a:extLst>
            </p:cNvPr>
            <p:cNvSpPr/>
            <p:nvPr/>
          </p:nvSpPr>
          <p:spPr>
            <a:xfrm>
              <a:off x="5470252" y="2926994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rgbClr val="68676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12" name="Freeform: Shape 292">
              <a:extLst>
                <a:ext uri="{FF2B5EF4-FFF2-40B4-BE49-F238E27FC236}">
                  <a16:creationId xmlns="" xmlns:a16="http://schemas.microsoft.com/office/drawing/2014/main" id="{CF023D32-B85F-46BF-8415-28BCCFB6EB7A}"/>
                </a:ext>
              </a:extLst>
            </p:cNvPr>
            <p:cNvSpPr/>
            <p:nvPr/>
          </p:nvSpPr>
          <p:spPr>
            <a:xfrm>
              <a:off x="5533244" y="2926127"/>
              <a:ext cx="37550" cy="2394576"/>
            </a:xfrm>
            <a:custGeom>
              <a:avLst/>
              <a:gdLst>
                <a:gd name="connsiteX0" fmla="*/ 0 w 100173"/>
                <a:gd name="connsiteY0" fmla="*/ 6392581 h 6387957"/>
                <a:gd name="connsiteX1" fmla="*/ 0 w 100173"/>
                <a:gd name="connsiteY1" fmla="*/ 0 h 6387957"/>
                <a:gd name="connsiteX2" fmla="*/ 103255 w 100173"/>
                <a:gd name="connsiteY2" fmla="*/ 0 h 6387957"/>
                <a:gd name="connsiteX3" fmla="*/ 103255 w 100173"/>
                <a:gd name="connsiteY3" fmla="*/ 6392581 h 6387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173" h="6387957">
                  <a:moveTo>
                    <a:pt x="0" y="6392581"/>
                  </a:moveTo>
                  <a:cubicBezTo>
                    <a:pt x="0" y="4261978"/>
                    <a:pt x="0" y="2132145"/>
                    <a:pt x="0" y="0"/>
                  </a:cubicBezTo>
                  <a:cubicBezTo>
                    <a:pt x="34675" y="0"/>
                    <a:pt x="67809" y="0"/>
                    <a:pt x="103255" y="0"/>
                  </a:cubicBezTo>
                  <a:cubicBezTo>
                    <a:pt x="103255" y="2130603"/>
                    <a:pt x="103255" y="4259666"/>
                    <a:pt x="103255" y="6392581"/>
                  </a:cubicBezTo>
                </a:path>
              </a:pathLst>
            </a:custGeom>
            <a:solidFill>
              <a:srgbClr val="686764"/>
            </a:solidFill>
            <a:ln w="770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</p:grpSp>
      <p:grpSp>
        <p:nvGrpSpPr>
          <p:cNvPr id="113" name="Group 50">
            <a:extLst>
              <a:ext uri="{FF2B5EF4-FFF2-40B4-BE49-F238E27FC236}">
                <a16:creationId xmlns="" xmlns:a16="http://schemas.microsoft.com/office/drawing/2014/main" id="{4C3F4BA9-AE74-414F-8E6A-7557B3EFA994}"/>
              </a:ext>
            </a:extLst>
          </p:cNvPr>
          <p:cNvGrpSpPr/>
          <p:nvPr/>
        </p:nvGrpSpPr>
        <p:grpSpPr>
          <a:xfrm>
            <a:off x="5506866" y="3819339"/>
            <a:ext cx="848345" cy="613186"/>
            <a:chOff x="9005986" y="2140422"/>
            <a:chExt cx="2447760" cy="2629688"/>
          </a:xfrm>
        </p:grpSpPr>
        <p:sp>
          <p:nvSpPr>
            <p:cNvPr id="114" name="Freeform: Shape 40">
              <a:extLst>
                <a:ext uri="{FF2B5EF4-FFF2-40B4-BE49-F238E27FC236}">
                  <a16:creationId xmlns="" xmlns:a16="http://schemas.microsoft.com/office/drawing/2014/main" id="{6B829D84-28F6-432E-AF4E-BF91F237B060}"/>
                </a:ext>
              </a:extLst>
            </p:cNvPr>
            <p:cNvSpPr/>
            <p:nvPr/>
          </p:nvSpPr>
          <p:spPr>
            <a:xfrm>
              <a:off x="9005986" y="2140422"/>
              <a:ext cx="2447760" cy="2629688"/>
            </a:xfrm>
            <a:custGeom>
              <a:avLst/>
              <a:gdLst>
                <a:gd name="connsiteX0" fmla="*/ 2452196 w 2447760"/>
                <a:gd name="connsiteY0" fmla="*/ 1244278 h 2629688"/>
                <a:gd name="connsiteX1" fmla="*/ 2388246 w 2447760"/>
                <a:gd name="connsiteY1" fmla="*/ 1146698 h 2629688"/>
                <a:gd name="connsiteX2" fmla="*/ 2155598 w 2447760"/>
                <a:gd name="connsiteY2" fmla="*/ 1050221 h 2629688"/>
                <a:gd name="connsiteX3" fmla="*/ 1195789 w 2447760"/>
                <a:gd name="connsiteY3" fmla="*/ 0 h 2629688"/>
                <a:gd name="connsiteX4" fmla="*/ 353407 w 2447760"/>
                <a:gd name="connsiteY4" fmla="*/ 793868 h 2629688"/>
                <a:gd name="connsiteX5" fmla="*/ 86028 w 2447760"/>
                <a:gd name="connsiteY5" fmla="*/ 903576 h 2629688"/>
                <a:gd name="connsiteX6" fmla="*/ 2231 w 2447760"/>
                <a:gd name="connsiteY6" fmla="*/ 1014938 h 2629688"/>
                <a:gd name="connsiteX7" fmla="*/ 25 w 2447760"/>
                <a:gd name="connsiteY7" fmla="*/ 2121943 h 2629688"/>
                <a:gd name="connsiteX8" fmla="*/ 102567 w 2447760"/>
                <a:gd name="connsiteY8" fmla="*/ 2255909 h 2629688"/>
                <a:gd name="connsiteX9" fmla="*/ 1085530 w 2447760"/>
                <a:gd name="connsiteY9" fmla="*/ 2623624 h 2629688"/>
                <a:gd name="connsiteX10" fmla="*/ 1164917 w 2447760"/>
                <a:gd name="connsiteY10" fmla="*/ 2626932 h 2629688"/>
                <a:gd name="connsiteX11" fmla="*/ 1550274 w 2447760"/>
                <a:gd name="connsiteY11" fmla="*/ 2523839 h 2629688"/>
                <a:gd name="connsiteX12" fmla="*/ 2399823 w 2447760"/>
                <a:gd name="connsiteY12" fmla="*/ 2296705 h 2629688"/>
                <a:gd name="connsiteX13" fmla="*/ 2451645 w 2447760"/>
                <a:gd name="connsiteY13" fmla="*/ 2211254 h 2629688"/>
                <a:gd name="connsiteX14" fmla="*/ 2452196 w 2447760"/>
                <a:gd name="connsiteY14" fmla="*/ 1244278 h 2629688"/>
                <a:gd name="connsiteX15" fmla="*/ 947706 w 2447760"/>
                <a:gd name="connsiteY15" fmla="*/ 587132 h 2629688"/>
                <a:gd name="connsiteX16" fmla="*/ 469179 w 2447760"/>
                <a:gd name="connsiteY16" fmla="*/ 753623 h 2629688"/>
                <a:gd name="connsiteX17" fmla="*/ 1204610 w 2447760"/>
                <a:gd name="connsiteY17" fmla="*/ 77182 h 2629688"/>
                <a:gd name="connsiteX18" fmla="*/ 2062429 w 2447760"/>
                <a:gd name="connsiteY18" fmla="*/ 1007771 h 2629688"/>
                <a:gd name="connsiteX19" fmla="*/ 1522157 w 2447760"/>
                <a:gd name="connsiteY19" fmla="*/ 775124 h 2629688"/>
                <a:gd name="connsiteX20" fmla="*/ 1065683 w 2447760"/>
                <a:gd name="connsiteY20" fmla="*/ 582721 h 2629688"/>
                <a:gd name="connsiteX21" fmla="*/ 947706 w 2447760"/>
                <a:gd name="connsiteY21" fmla="*/ 587132 h 2629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47760" h="2629688">
                  <a:moveTo>
                    <a:pt x="2452196" y="1244278"/>
                  </a:moveTo>
                  <a:cubicBezTo>
                    <a:pt x="2452747" y="1192456"/>
                    <a:pt x="2438413" y="1163789"/>
                    <a:pt x="2388246" y="1146698"/>
                  </a:cubicBezTo>
                  <a:cubicBezTo>
                    <a:pt x="2272473" y="1107556"/>
                    <a:pt x="2265857" y="1100389"/>
                    <a:pt x="2155598" y="1050221"/>
                  </a:cubicBezTo>
                  <a:cubicBezTo>
                    <a:pt x="2005094" y="878768"/>
                    <a:pt x="1195789" y="0"/>
                    <a:pt x="1195789" y="0"/>
                  </a:cubicBezTo>
                  <a:cubicBezTo>
                    <a:pt x="1196892" y="16539"/>
                    <a:pt x="407985" y="768508"/>
                    <a:pt x="353407" y="793868"/>
                  </a:cubicBezTo>
                  <a:cubicBezTo>
                    <a:pt x="264097" y="835215"/>
                    <a:pt x="180851" y="875460"/>
                    <a:pt x="86028" y="903576"/>
                  </a:cubicBezTo>
                  <a:cubicBezTo>
                    <a:pt x="26488" y="920666"/>
                    <a:pt x="2231" y="952090"/>
                    <a:pt x="2231" y="1014938"/>
                  </a:cubicBezTo>
                  <a:cubicBezTo>
                    <a:pt x="3885" y="1384308"/>
                    <a:pt x="3885" y="1753125"/>
                    <a:pt x="25" y="2121943"/>
                  </a:cubicBezTo>
                  <a:cubicBezTo>
                    <a:pt x="-1077" y="2200779"/>
                    <a:pt x="33655" y="2232754"/>
                    <a:pt x="102567" y="2255909"/>
                  </a:cubicBezTo>
                  <a:cubicBezTo>
                    <a:pt x="454294" y="2372784"/>
                    <a:pt x="720020" y="2506198"/>
                    <a:pt x="1085530" y="2623624"/>
                  </a:cubicBezTo>
                  <a:cubicBezTo>
                    <a:pt x="1108684" y="2630791"/>
                    <a:pt x="1140108" y="2632996"/>
                    <a:pt x="1164917" y="2626932"/>
                  </a:cubicBezTo>
                  <a:cubicBezTo>
                    <a:pt x="1293920" y="2594405"/>
                    <a:pt x="1421821" y="2558019"/>
                    <a:pt x="1550274" y="2523839"/>
                  </a:cubicBezTo>
                  <a:cubicBezTo>
                    <a:pt x="1836948" y="2447209"/>
                    <a:pt x="2112046" y="2370027"/>
                    <a:pt x="2399823" y="2296705"/>
                  </a:cubicBezTo>
                  <a:cubicBezTo>
                    <a:pt x="2453299" y="2282922"/>
                    <a:pt x="2451645" y="2251498"/>
                    <a:pt x="2451645" y="2211254"/>
                  </a:cubicBezTo>
                  <a:cubicBezTo>
                    <a:pt x="2451093" y="1888745"/>
                    <a:pt x="2449991" y="1566787"/>
                    <a:pt x="2452196" y="1244278"/>
                  </a:cubicBezTo>
                  <a:close/>
                  <a:moveTo>
                    <a:pt x="947706" y="587132"/>
                  </a:moveTo>
                  <a:cubicBezTo>
                    <a:pt x="793894" y="637300"/>
                    <a:pt x="631261" y="713930"/>
                    <a:pt x="469179" y="753623"/>
                  </a:cubicBezTo>
                  <a:cubicBezTo>
                    <a:pt x="706789" y="528694"/>
                    <a:pt x="960385" y="308175"/>
                    <a:pt x="1204610" y="77182"/>
                  </a:cubicBezTo>
                  <a:cubicBezTo>
                    <a:pt x="1501759" y="395280"/>
                    <a:pt x="2065185" y="1003912"/>
                    <a:pt x="2062429" y="1007771"/>
                  </a:cubicBezTo>
                  <a:cubicBezTo>
                    <a:pt x="1878847" y="930039"/>
                    <a:pt x="1705739" y="852857"/>
                    <a:pt x="1522157" y="775124"/>
                  </a:cubicBezTo>
                  <a:cubicBezTo>
                    <a:pt x="1369999" y="710622"/>
                    <a:pt x="1219495" y="642261"/>
                    <a:pt x="1065683" y="582721"/>
                  </a:cubicBezTo>
                  <a:cubicBezTo>
                    <a:pt x="1031503" y="568939"/>
                    <a:pt x="984091" y="575554"/>
                    <a:pt x="947706" y="587132"/>
                  </a:cubicBezTo>
                  <a:close/>
                </a:path>
              </a:pathLst>
            </a:custGeom>
            <a:solidFill>
              <a:srgbClr val="F15A24"/>
            </a:solidFill>
            <a:ln w="5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115" name="Freeform: Shape 351">
              <a:extLst>
                <a:ext uri="{FF2B5EF4-FFF2-40B4-BE49-F238E27FC236}">
                  <a16:creationId xmlns="" xmlns:a16="http://schemas.microsoft.com/office/drawing/2014/main" id="{9AE29DEA-94EF-47DD-8E35-D9170A2FBCC3}"/>
                </a:ext>
              </a:extLst>
            </p:cNvPr>
            <p:cNvSpPr/>
            <p:nvPr/>
          </p:nvSpPr>
          <p:spPr>
            <a:xfrm>
              <a:off x="10144991" y="2894044"/>
              <a:ext cx="1228843" cy="1720048"/>
            </a:xfrm>
            <a:custGeom>
              <a:avLst/>
              <a:gdLst>
                <a:gd name="connsiteX0" fmla="*/ 1154417 w 1228843"/>
                <a:gd name="connsiteY0" fmla="*/ 421743 h 1720048"/>
                <a:gd name="connsiteX1" fmla="*/ 1228843 w 1228843"/>
                <a:gd name="connsiteY1" fmla="*/ 448757 h 1720048"/>
                <a:gd name="connsiteX2" fmla="*/ 1228843 w 1228843"/>
                <a:gd name="connsiteY2" fmla="*/ 1446054 h 1720048"/>
                <a:gd name="connsiteX3" fmla="*/ 1154417 w 1228843"/>
                <a:gd name="connsiteY3" fmla="*/ 1462593 h 1720048"/>
                <a:gd name="connsiteX4" fmla="*/ 1016592 w 1228843"/>
                <a:gd name="connsiteY4" fmla="*/ 371023 h 1720048"/>
                <a:gd name="connsiteX5" fmla="*/ 1095980 w 1228843"/>
                <a:gd name="connsiteY5" fmla="*/ 400242 h 1720048"/>
                <a:gd name="connsiteX6" fmla="*/ 1095980 w 1228843"/>
                <a:gd name="connsiteY6" fmla="*/ 1475823 h 1720048"/>
                <a:gd name="connsiteX7" fmla="*/ 1016592 w 1228843"/>
                <a:gd name="connsiteY7" fmla="*/ 1493464 h 1720048"/>
                <a:gd name="connsiteX8" fmla="*/ 878768 w 1228843"/>
                <a:gd name="connsiteY8" fmla="*/ 320855 h 1720048"/>
                <a:gd name="connsiteX9" fmla="*/ 958156 w 1228843"/>
                <a:gd name="connsiteY9" fmla="*/ 350074 h 1720048"/>
                <a:gd name="connsiteX10" fmla="*/ 958156 w 1228843"/>
                <a:gd name="connsiteY10" fmla="*/ 1506696 h 1720048"/>
                <a:gd name="connsiteX11" fmla="*/ 878768 w 1228843"/>
                <a:gd name="connsiteY11" fmla="*/ 1524337 h 1720048"/>
                <a:gd name="connsiteX12" fmla="*/ 740944 w 1228843"/>
                <a:gd name="connsiteY12" fmla="*/ 270687 h 1720048"/>
                <a:gd name="connsiteX13" fmla="*/ 820332 w 1228843"/>
                <a:gd name="connsiteY13" fmla="*/ 299354 h 1720048"/>
                <a:gd name="connsiteX14" fmla="*/ 820332 w 1228843"/>
                <a:gd name="connsiteY14" fmla="*/ 1537569 h 1720048"/>
                <a:gd name="connsiteX15" fmla="*/ 740944 w 1228843"/>
                <a:gd name="connsiteY15" fmla="*/ 1555211 h 1720048"/>
                <a:gd name="connsiteX16" fmla="*/ 603119 w 1228843"/>
                <a:gd name="connsiteY16" fmla="*/ 219968 h 1720048"/>
                <a:gd name="connsiteX17" fmla="*/ 682507 w 1228843"/>
                <a:gd name="connsiteY17" fmla="*/ 249187 h 1720048"/>
                <a:gd name="connsiteX18" fmla="*/ 682507 w 1228843"/>
                <a:gd name="connsiteY18" fmla="*/ 1567890 h 1720048"/>
                <a:gd name="connsiteX19" fmla="*/ 603119 w 1228843"/>
                <a:gd name="connsiteY19" fmla="*/ 1585531 h 1720048"/>
                <a:gd name="connsiteX20" fmla="*/ 465295 w 1228843"/>
                <a:gd name="connsiteY20" fmla="*/ 169800 h 1720048"/>
                <a:gd name="connsiteX21" fmla="*/ 544131 w 1228843"/>
                <a:gd name="connsiteY21" fmla="*/ 199019 h 1720048"/>
                <a:gd name="connsiteX22" fmla="*/ 544131 w 1228843"/>
                <a:gd name="connsiteY22" fmla="*/ 1598764 h 1720048"/>
                <a:gd name="connsiteX23" fmla="*/ 465295 w 1228843"/>
                <a:gd name="connsiteY23" fmla="*/ 1616405 h 1720048"/>
                <a:gd name="connsiteX24" fmla="*/ 327471 w 1228843"/>
                <a:gd name="connsiteY24" fmla="*/ 119632 h 1720048"/>
                <a:gd name="connsiteX25" fmla="*/ 406307 w 1228843"/>
                <a:gd name="connsiteY25" fmla="*/ 148300 h 1720048"/>
                <a:gd name="connsiteX26" fmla="*/ 406307 w 1228843"/>
                <a:gd name="connsiteY26" fmla="*/ 1629635 h 1720048"/>
                <a:gd name="connsiteX27" fmla="*/ 327471 w 1228843"/>
                <a:gd name="connsiteY27" fmla="*/ 1647277 h 1720048"/>
                <a:gd name="connsiteX28" fmla="*/ 189095 w 1228843"/>
                <a:gd name="connsiteY28" fmla="*/ 69464 h 1720048"/>
                <a:gd name="connsiteX29" fmla="*/ 268483 w 1228843"/>
                <a:gd name="connsiteY29" fmla="*/ 98131 h 1720048"/>
                <a:gd name="connsiteX30" fmla="*/ 268483 w 1228843"/>
                <a:gd name="connsiteY30" fmla="*/ 1660508 h 1720048"/>
                <a:gd name="connsiteX31" fmla="*/ 189095 w 1228843"/>
                <a:gd name="connsiteY31" fmla="*/ 1678150 h 1720048"/>
                <a:gd name="connsiteX32" fmla="*/ 0 w 1228843"/>
                <a:gd name="connsiteY32" fmla="*/ 0 h 1720048"/>
                <a:gd name="connsiteX33" fmla="*/ 130657 w 1228843"/>
                <a:gd name="connsiteY33" fmla="*/ 47963 h 1720048"/>
                <a:gd name="connsiteX34" fmla="*/ 130657 w 1228843"/>
                <a:gd name="connsiteY34" fmla="*/ 1690829 h 1720048"/>
                <a:gd name="connsiteX35" fmla="*/ 0 w 1228843"/>
                <a:gd name="connsiteY35" fmla="*/ 1720048 h 1720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228843" h="1720048">
                  <a:moveTo>
                    <a:pt x="1154417" y="421743"/>
                  </a:moveTo>
                  <a:lnTo>
                    <a:pt x="1228843" y="448757"/>
                  </a:lnTo>
                  <a:lnTo>
                    <a:pt x="1228843" y="1446054"/>
                  </a:lnTo>
                  <a:lnTo>
                    <a:pt x="1154417" y="1462593"/>
                  </a:lnTo>
                  <a:close/>
                  <a:moveTo>
                    <a:pt x="1016592" y="371023"/>
                  </a:moveTo>
                  <a:lnTo>
                    <a:pt x="1095980" y="400242"/>
                  </a:lnTo>
                  <a:lnTo>
                    <a:pt x="1095980" y="1475823"/>
                  </a:lnTo>
                  <a:lnTo>
                    <a:pt x="1016592" y="1493464"/>
                  </a:lnTo>
                  <a:close/>
                  <a:moveTo>
                    <a:pt x="878768" y="320855"/>
                  </a:moveTo>
                  <a:lnTo>
                    <a:pt x="958156" y="350074"/>
                  </a:lnTo>
                  <a:lnTo>
                    <a:pt x="958156" y="1506696"/>
                  </a:lnTo>
                  <a:lnTo>
                    <a:pt x="878768" y="1524337"/>
                  </a:lnTo>
                  <a:close/>
                  <a:moveTo>
                    <a:pt x="740944" y="270687"/>
                  </a:moveTo>
                  <a:lnTo>
                    <a:pt x="820332" y="299354"/>
                  </a:lnTo>
                  <a:lnTo>
                    <a:pt x="820332" y="1537569"/>
                  </a:lnTo>
                  <a:lnTo>
                    <a:pt x="740944" y="1555211"/>
                  </a:lnTo>
                  <a:close/>
                  <a:moveTo>
                    <a:pt x="603119" y="219968"/>
                  </a:moveTo>
                  <a:lnTo>
                    <a:pt x="682507" y="249187"/>
                  </a:lnTo>
                  <a:lnTo>
                    <a:pt x="682507" y="1567890"/>
                  </a:lnTo>
                  <a:lnTo>
                    <a:pt x="603119" y="1585531"/>
                  </a:lnTo>
                  <a:close/>
                  <a:moveTo>
                    <a:pt x="465295" y="169800"/>
                  </a:moveTo>
                  <a:lnTo>
                    <a:pt x="544131" y="199019"/>
                  </a:lnTo>
                  <a:lnTo>
                    <a:pt x="544131" y="1598764"/>
                  </a:lnTo>
                  <a:lnTo>
                    <a:pt x="465295" y="1616405"/>
                  </a:lnTo>
                  <a:close/>
                  <a:moveTo>
                    <a:pt x="327471" y="119632"/>
                  </a:moveTo>
                  <a:lnTo>
                    <a:pt x="406307" y="148300"/>
                  </a:lnTo>
                  <a:lnTo>
                    <a:pt x="406307" y="1629635"/>
                  </a:lnTo>
                  <a:lnTo>
                    <a:pt x="327471" y="1647277"/>
                  </a:lnTo>
                  <a:close/>
                  <a:moveTo>
                    <a:pt x="189095" y="69464"/>
                  </a:moveTo>
                  <a:lnTo>
                    <a:pt x="268483" y="98131"/>
                  </a:lnTo>
                  <a:lnTo>
                    <a:pt x="268483" y="1660508"/>
                  </a:lnTo>
                  <a:lnTo>
                    <a:pt x="189095" y="1678150"/>
                  </a:lnTo>
                  <a:close/>
                  <a:moveTo>
                    <a:pt x="0" y="0"/>
                  </a:moveTo>
                  <a:lnTo>
                    <a:pt x="130657" y="47963"/>
                  </a:lnTo>
                  <a:lnTo>
                    <a:pt x="130657" y="1690829"/>
                  </a:lnTo>
                  <a:lnTo>
                    <a:pt x="0" y="1720048"/>
                  </a:lnTo>
                  <a:close/>
                </a:path>
              </a:pathLst>
            </a:custGeom>
            <a:solidFill>
              <a:srgbClr val="F2F2F2"/>
            </a:solidFill>
            <a:ln w="55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  <a:latin typeface="Avenir Next LT Pro"/>
              </a:endParaRPr>
            </a:p>
          </p:txBody>
        </p:sp>
      </p:grpSp>
      <p:pic>
        <p:nvPicPr>
          <p:cNvPr id="116" name="รูปภาพ 13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0" t="9675" r="3339" b="671"/>
          <a:stretch/>
        </p:blipFill>
        <p:spPr>
          <a:xfrm>
            <a:off x="7071507" y="4275786"/>
            <a:ext cx="2535453" cy="16537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117" name="Group 386">
            <a:extLst>
              <a:ext uri="{FF2B5EF4-FFF2-40B4-BE49-F238E27FC236}">
                <a16:creationId xmlns="" xmlns:a16="http://schemas.microsoft.com/office/drawing/2014/main" id="{03FED19C-EFB0-423E-8EBF-6534AA64634E}"/>
              </a:ext>
            </a:extLst>
          </p:cNvPr>
          <p:cNvGrpSpPr/>
          <p:nvPr/>
        </p:nvGrpSpPr>
        <p:grpSpPr>
          <a:xfrm>
            <a:off x="6913162" y="3639837"/>
            <a:ext cx="912675" cy="621570"/>
            <a:chOff x="9397302" y="2587944"/>
            <a:chExt cx="1726935" cy="1250100"/>
          </a:xfrm>
          <a:solidFill>
            <a:srgbClr val="008DF6"/>
          </a:solidFill>
        </p:grpSpPr>
        <p:sp>
          <p:nvSpPr>
            <p:cNvPr id="118" name="Freeform: Shape 331">
              <a:extLst>
                <a:ext uri="{FF2B5EF4-FFF2-40B4-BE49-F238E27FC236}">
                  <a16:creationId xmlns="" xmlns:a16="http://schemas.microsoft.com/office/drawing/2014/main" id="{1B75F51A-E637-466F-B326-8D8149E7E3C7}"/>
                </a:ext>
              </a:extLst>
            </p:cNvPr>
            <p:cNvSpPr/>
            <p:nvPr/>
          </p:nvSpPr>
          <p:spPr>
            <a:xfrm>
              <a:off x="10621684" y="2587944"/>
              <a:ext cx="502553" cy="650626"/>
            </a:xfrm>
            <a:custGeom>
              <a:avLst/>
              <a:gdLst>
                <a:gd name="connsiteX0" fmla="*/ 505835 w 502552"/>
                <a:gd name="connsiteY0" fmla="*/ 339223 h 650626"/>
                <a:gd name="connsiteX1" fmla="*/ 499105 w 502552"/>
                <a:gd name="connsiteY1" fmla="*/ 179483 h 650626"/>
                <a:gd name="connsiteX2" fmla="*/ 491477 w 502552"/>
                <a:gd name="connsiteY2" fmla="*/ 158394 h 650626"/>
                <a:gd name="connsiteX3" fmla="*/ 347890 w 502552"/>
                <a:gd name="connsiteY3" fmla="*/ 35448 h 650626"/>
                <a:gd name="connsiteX4" fmla="*/ 261738 w 502552"/>
                <a:gd name="connsiteY4" fmla="*/ 0 h 650626"/>
                <a:gd name="connsiteX5" fmla="*/ 241546 w 502552"/>
                <a:gd name="connsiteY5" fmla="*/ 0 h 650626"/>
                <a:gd name="connsiteX6" fmla="*/ 166612 w 502552"/>
                <a:gd name="connsiteY6" fmla="*/ 30063 h 650626"/>
                <a:gd name="connsiteX7" fmla="*/ 24372 w 502552"/>
                <a:gd name="connsiteY7" fmla="*/ 66857 h 650626"/>
                <a:gd name="connsiteX8" fmla="*/ 141 w 502552"/>
                <a:gd name="connsiteY8" fmla="*/ 93331 h 650626"/>
                <a:gd name="connsiteX9" fmla="*/ 14500 w 502552"/>
                <a:gd name="connsiteY9" fmla="*/ 114421 h 650626"/>
                <a:gd name="connsiteX10" fmla="*/ 150459 w 502552"/>
                <a:gd name="connsiteY10" fmla="*/ 188009 h 650626"/>
                <a:gd name="connsiteX11" fmla="*/ 191740 w 502552"/>
                <a:gd name="connsiteY11" fmla="*/ 260251 h 650626"/>
                <a:gd name="connsiteX12" fmla="*/ 188150 w 502552"/>
                <a:gd name="connsiteY12" fmla="*/ 305570 h 650626"/>
                <a:gd name="connsiteX13" fmla="*/ 167061 w 502552"/>
                <a:gd name="connsiteY13" fmla="*/ 602166 h 650626"/>
                <a:gd name="connsiteX14" fmla="*/ 226290 w 502552"/>
                <a:gd name="connsiteY14" fmla="*/ 652870 h 650626"/>
                <a:gd name="connsiteX15" fmla="*/ 295391 w 502552"/>
                <a:gd name="connsiteY15" fmla="*/ 642101 h 650626"/>
                <a:gd name="connsiteX16" fmla="*/ 372569 w 502552"/>
                <a:gd name="connsiteY16" fmla="*/ 594089 h 650626"/>
                <a:gd name="connsiteX17" fmla="*/ 431799 w 502552"/>
                <a:gd name="connsiteY17" fmla="*/ 533065 h 650626"/>
                <a:gd name="connsiteX18" fmla="*/ 453785 w 502552"/>
                <a:gd name="connsiteY18" fmla="*/ 520501 h 650626"/>
                <a:gd name="connsiteX19" fmla="*/ 476220 w 502552"/>
                <a:gd name="connsiteY19" fmla="*/ 486848 h 650626"/>
                <a:gd name="connsiteX20" fmla="*/ 501797 w 502552"/>
                <a:gd name="connsiteY20" fmla="*/ 367043 h 650626"/>
                <a:gd name="connsiteX21" fmla="*/ 505835 w 502552"/>
                <a:gd name="connsiteY21" fmla="*/ 339223 h 650626"/>
                <a:gd name="connsiteX22" fmla="*/ 457824 w 502552"/>
                <a:gd name="connsiteY22" fmla="*/ 300186 h 650626"/>
                <a:gd name="connsiteX23" fmla="*/ 367184 w 502552"/>
                <a:gd name="connsiteY23" fmla="*/ 335633 h 650626"/>
                <a:gd name="connsiteX24" fmla="*/ 365390 w 502552"/>
                <a:gd name="connsiteY24" fmla="*/ 327108 h 650626"/>
                <a:gd name="connsiteX25" fmla="*/ 467246 w 502552"/>
                <a:gd name="connsiteY25" fmla="*/ 204162 h 650626"/>
                <a:gd name="connsiteX26" fmla="*/ 469490 w 502552"/>
                <a:gd name="connsiteY26" fmla="*/ 289865 h 650626"/>
                <a:gd name="connsiteX27" fmla="*/ 457824 w 502552"/>
                <a:gd name="connsiteY27" fmla="*/ 300186 h 65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2552" h="650626">
                  <a:moveTo>
                    <a:pt x="505835" y="339223"/>
                  </a:moveTo>
                  <a:cubicBezTo>
                    <a:pt x="504040" y="285827"/>
                    <a:pt x="501797" y="232879"/>
                    <a:pt x="499105" y="179483"/>
                  </a:cubicBezTo>
                  <a:cubicBezTo>
                    <a:pt x="498656" y="172304"/>
                    <a:pt x="494169" y="165125"/>
                    <a:pt x="491477" y="158394"/>
                  </a:cubicBezTo>
                  <a:cubicBezTo>
                    <a:pt x="464554" y="92883"/>
                    <a:pt x="410709" y="58781"/>
                    <a:pt x="347890" y="35448"/>
                  </a:cubicBezTo>
                  <a:cubicBezTo>
                    <a:pt x="318724" y="24679"/>
                    <a:pt x="290456" y="11666"/>
                    <a:pt x="261738" y="0"/>
                  </a:cubicBezTo>
                  <a:cubicBezTo>
                    <a:pt x="255007" y="0"/>
                    <a:pt x="248277" y="0"/>
                    <a:pt x="241546" y="0"/>
                  </a:cubicBezTo>
                  <a:cubicBezTo>
                    <a:pt x="216419" y="9872"/>
                    <a:pt x="191291" y="18846"/>
                    <a:pt x="166612" y="30063"/>
                  </a:cubicBezTo>
                  <a:cubicBezTo>
                    <a:pt x="121293" y="50255"/>
                    <a:pt x="76870" y="74486"/>
                    <a:pt x="24372" y="66857"/>
                  </a:cubicBezTo>
                  <a:cubicBezTo>
                    <a:pt x="5077" y="64165"/>
                    <a:pt x="2385" y="81665"/>
                    <a:pt x="141" y="93331"/>
                  </a:cubicBezTo>
                  <a:cubicBezTo>
                    <a:pt x="-1205" y="99613"/>
                    <a:pt x="7321" y="110831"/>
                    <a:pt x="14500" y="114421"/>
                  </a:cubicBezTo>
                  <a:cubicBezTo>
                    <a:pt x="59371" y="139997"/>
                    <a:pt x="103793" y="166022"/>
                    <a:pt x="150459" y="188009"/>
                  </a:cubicBezTo>
                  <a:cubicBezTo>
                    <a:pt x="182766" y="203265"/>
                    <a:pt x="203406" y="220316"/>
                    <a:pt x="191740" y="260251"/>
                  </a:cubicBezTo>
                  <a:cubicBezTo>
                    <a:pt x="187701" y="274609"/>
                    <a:pt x="189047" y="290314"/>
                    <a:pt x="188150" y="305570"/>
                  </a:cubicBezTo>
                  <a:cubicBezTo>
                    <a:pt x="180971" y="404286"/>
                    <a:pt x="173791" y="503002"/>
                    <a:pt x="167061" y="602166"/>
                  </a:cubicBezTo>
                  <a:cubicBezTo>
                    <a:pt x="165266" y="628640"/>
                    <a:pt x="202509" y="658703"/>
                    <a:pt x="226290" y="652870"/>
                  </a:cubicBezTo>
                  <a:cubicBezTo>
                    <a:pt x="248726" y="647037"/>
                    <a:pt x="280584" y="624602"/>
                    <a:pt x="295391" y="642101"/>
                  </a:cubicBezTo>
                  <a:cubicBezTo>
                    <a:pt x="312442" y="662293"/>
                    <a:pt x="365838" y="637614"/>
                    <a:pt x="372569" y="594089"/>
                  </a:cubicBezTo>
                  <a:cubicBezTo>
                    <a:pt x="375261" y="563128"/>
                    <a:pt x="404427" y="546078"/>
                    <a:pt x="431799" y="533065"/>
                  </a:cubicBezTo>
                  <a:cubicBezTo>
                    <a:pt x="439427" y="529475"/>
                    <a:pt x="446157" y="523642"/>
                    <a:pt x="453785" y="520501"/>
                  </a:cubicBezTo>
                  <a:cubicBezTo>
                    <a:pt x="469041" y="514219"/>
                    <a:pt x="474426" y="503002"/>
                    <a:pt x="476220" y="486848"/>
                  </a:cubicBezTo>
                  <a:cubicBezTo>
                    <a:pt x="480708" y="446016"/>
                    <a:pt x="478464" y="403837"/>
                    <a:pt x="501797" y="367043"/>
                  </a:cubicBezTo>
                  <a:cubicBezTo>
                    <a:pt x="504938" y="358518"/>
                    <a:pt x="505835" y="348197"/>
                    <a:pt x="505835" y="339223"/>
                  </a:cubicBezTo>
                  <a:close/>
                  <a:moveTo>
                    <a:pt x="457824" y="300186"/>
                  </a:moveTo>
                  <a:cubicBezTo>
                    <a:pt x="428209" y="312301"/>
                    <a:pt x="398594" y="323518"/>
                    <a:pt x="367184" y="335633"/>
                  </a:cubicBezTo>
                  <a:cubicBezTo>
                    <a:pt x="365838" y="330249"/>
                    <a:pt x="365390" y="328903"/>
                    <a:pt x="365390" y="327108"/>
                  </a:cubicBezTo>
                  <a:cubicBezTo>
                    <a:pt x="367633" y="241854"/>
                    <a:pt x="367633" y="241854"/>
                    <a:pt x="467246" y="204162"/>
                  </a:cubicBezTo>
                  <a:cubicBezTo>
                    <a:pt x="468144" y="233777"/>
                    <a:pt x="469939" y="261597"/>
                    <a:pt x="469490" y="289865"/>
                  </a:cubicBezTo>
                  <a:cubicBezTo>
                    <a:pt x="469490" y="293455"/>
                    <a:pt x="462759" y="298391"/>
                    <a:pt x="457824" y="300186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19" name="Freeform: Shape 332">
              <a:extLst>
                <a:ext uri="{FF2B5EF4-FFF2-40B4-BE49-F238E27FC236}">
                  <a16:creationId xmlns="" xmlns:a16="http://schemas.microsoft.com/office/drawing/2014/main" id="{7A94AE3B-F788-429F-A78B-15EBB837621E}"/>
                </a:ext>
              </a:extLst>
            </p:cNvPr>
            <p:cNvSpPr/>
            <p:nvPr/>
          </p:nvSpPr>
          <p:spPr>
            <a:xfrm>
              <a:off x="9397302" y="2837425"/>
              <a:ext cx="1382020" cy="1000619"/>
            </a:xfrm>
            <a:custGeom>
              <a:avLst/>
              <a:gdLst>
                <a:gd name="connsiteX0" fmla="*/ 1360483 w 1382020"/>
                <a:gd name="connsiteY0" fmla="*/ 314993 h 1000618"/>
                <a:gd name="connsiteX1" fmla="*/ 1373046 w 1382020"/>
                <a:gd name="connsiteY1" fmla="*/ 147625 h 1000618"/>
                <a:gd name="connsiteX2" fmla="*/ 1382918 w 1382020"/>
                <a:gd name="connsiteY2" fmla="*/ 0 h 1000618"/>
                <a:gd name="connsiteX3" fmla="*/ 1369008 w 1382020"/>
                <a:gd name="connsiteY3" fmla="*/ 6731 h 1000618"/>
                <a:gd name="connsiteX4" fmla="*/ 330249 w 1382020"/>
                <a:gd name="connsiteY4" fmla="*/ 573449 h 1000618"/>
                <a:gd name="connsiteX5" fmla="*/ 313647 w 1382020"/>
                <a:gd name="connsiteY5" fmla="*/ 603512 h 1000618"/>
                <a:gd name="connsiteX6" fmla="*/ 310955 w 1382020"/>
                <a:gd name="connsiteY6" fmla="*/ 896070 h 1000618"/>
                <a:gd name="connsiteX7" fmla="*/ 312301 w 1382020"/>
                <a:gd name="connsiteY7" fmla="*/ 918056 h 1000618"/>
                <a:gd name="connsiteX8" fmla="*/ 366594 w 1382020"/>
                <a:gd name="connsiteY8" fmla="*/ 888890 h 1000618"/>
                <a:gd name="connsiteX9" fmla="*/ 370184 w 1382020"/>
                <a:gd name="connsiteY9" fmla="*/ 895172 h 1000618"/>
                <a:gd name="connsiteX10" fmla="*/ 266533 w 1382020"/>
                <a:gd name="connsiteY10" fmla="*/ 961581 h 1000618"/>
                <a:gd name="connsiteX11" fmla="*/ 261597 w 1382020"/>
                <a:gd name="connsiteY11" fmla="*/ 926582 h 1000618"/>
                <a:gd name="connsiteX12" fmla="*/ 279096 w 1382020"/>
                <a:gd name="connsiteY12" fmla="*/ 928377 h 1000618"/>
                <a:gd name="connsiteX13" fmla="*/ 288071 w 1382020"/>
                <a:gd name="connsiteY13" fmla="*/ 604858 h 1000618"/>
                <a:gd name="connsiteX14" fmla="*/ 281789 w 1382020"/>
                <a:gd name="connsiteY14" fmla="*/ 587359 h 1000618"/>
                <a:gd name="connsiteX15" fmla="*/ 148074 w 1382020"/>
                <a:gd name="connsiteY15" fmla="*/ 509284 h 1000618"/>
                <a:gd name="connsiteX16" fmla="*/ 146728 w 1382020"/>
                <a:gd name="connsiteY16" fmla="*/ 537552 h 1000618"/>
                <a:gd name="connsiteX17" fmla="*/ 142240 w 1382020"/>
                <a:gd name="connsiteY17" fmla="*/ 799149 h 1000618"/>
                <a:gd name="connsiteX18" fmla="*/ 195637 w 1382020"/>
                <a:gd name="connsiteY18" fmla="*/ 887993 h 1000618"/>
                <a:gd name="connsiteX19" fmla="*/ 212239 w 1382020"/>
                <a:gd name="connsiteY19" fmla="*/ 923890 h 1000618"/>
                <a:gd name="connsiteX20" fmla="*/ 76729 w 1382020"/>
                <a:gd name="connsiteY20" fmla="*/ 848058 h 1000618"/>
                <a:gd name="connsiteX21" fmla="*/ 64165 w 1382020"/>
                <a:gd name="connsiteY21" fmla="*/ 824276 h 1000618"/>
                <a:gd name="connsiteX22" fmla="*/ 69999 w 1382020"/>
                <a:gd name="connsiteY22" fmla="*/ 820687 h 1000618"/>
                <a:gd name="connsiteX23" fmla="*/ 125638 w 1382020"/>
                <a:gd name="connsiteY23" fmla="*/ 850302 h 1000618"/>
                <a:gd name="connsiteX24" fmla="*/ 125190 w 1382020"/>
                <a:gd name="connsiteY24" fmla="*/ 514219 h 1000618"/>
                <a:gd name="connsiteX25" fmla="*/ 118010 w 1382020"/>
                <a:gd name="connsiteY25" fmla="*/ 494476 h 1000618"/>
                <a:gd name="connsiteX26" fmla="*/ 449 w 1382020"/>
                <a:gd name="connsiteY26" fmla="*/ 424478 h 1000618"/>
                <a:gd name="connsiteX27" fmla="*/ 0 w 1382020"/>
                <a:gd name="connsiteY27" fmla="*/ 754278 h 1000618"/>
                <a:gd name="connsiteX28" fmla="*/ 24230 w 1382020"/>
                <a:gd name="connsiteY28" fmla="*/ 795110 h 1000618"/>
                <a:gd name="connsiteX29" fmla="*/ 42627 w 1382020"/>
                <a:gd name="connsiteY29" fmla="*/ 828763 h 1000618"/>
                <a:gd name="connsiteX30" fmla="*/ 13461 w 1382020"/>
                <a:gd name="connsiteY30" fmla="*/ 812610 h 1000618"/>
                <a:gd name="connsiteX31" fmla="*/ 51153 w 1382020"/>
                <a:gd name="connsiteY31" fmla="*/ 886198 h 1000618"/>
                <a:gd name="connsiteX32" fmla="*/ 240508 w 1382020"/>
                <a:gd name="connsiteY32" fmla="*/ 994785 h 1000618"/>
                <a:gd name="connsiteX33" fmla="*/ 279096 w 1382020"/>
                <a:gd name="connsiteY33" fmla="*/ 994785 h 1000618"/>
                <a:gd name="connsiteX34" fmla="*/ 358518 w 1382020"/>
                <a:gd name="connsiteY34" fmla="*/ 951710 h 1000618"/>
                <a:gd name="connsiteX35" fmla="*/ 468451 w 1382020"/>
                <a:gd name="connsiteY35" fmla="*/ 971901 h 1000618"/>
                <a:gd name="connsiteX36" fmla="*/ 495374 w 1382020"/>
                <a:gd name="connsiteY36" fmla="*/ 897416 h 1000618"/>
                <a:gd name="connsiteX37" fmla="*/ 515117 w 1382020"/>
                <a:gd name="connsiteY37" fmla="*/ 865109 h 1000618"/>
                <a:gd name="connsiteX38" fmla="*/ 536655 w 1382020"/>
                <a:gd name="connsiteY38" fmla="*/ 853891 h 1000618"/>
                <a:gd name="connsiteX39" fmla="*/ 648383 w 1382020"/>
                <a:gd name="connsiteY39" fmla="*/ 859276 h 1000618"/>
                <a:gd name="connsiteX40" fmla="*/ 670370 w 1382020"/>
                <a:gd name="connsiteY40" fmla="*/ 798700 h 1000618"/>
                <a:gd name="connsiteX41" fmla="*/ 689216 w 1382020"/>
                <a:gd name="connsiteY41" fmla="*/ 769534 h 1000618"/>
                <a:gd name="connsiteX42" fmla="*/ 958889 w 1382020"/>
                <a:gd name="connsiteY42" fmla="*/ 622807 h 1000618"/>
                <a:gd name="connsiteX43" fmla="*/ 970555 w 1382020"/>
                <a:gd name="connsiteY43" fmla="*/ 617871 h 1000618"/>
                <a:gd name="connsiteX44" fmla="*/ 976837 w 1382020"/>
                <a:gd name="connsiteY44" fmla="*/ 636268 h 1000618"/>
                <a:gd name="connsiteX45" fmla="*/ 1054464 w 1382020"/>
                <a:gd name="connsiteY45" fmla="*/ 665434 h 1000618"/>
                <a:gd name="connsiteX46" fmla="*/ 1107860 w 1382020"/>
                <a:gd name="connsiteY46" fmla="*/ 578385 h 1000618"/>
                <a:gd name="connsiteX47" fmla="*/ 1127603 w 1382020"/>
                <a:gd name="connsiteY47" fmla="*/ 546975 h 1000618"/>
                <a:gd name="connsiteX48" fmla="*/ 1157218 w 1382020"/>
                <a:gd name="connsiteY48" fmla="*/ 529924 h 1000618"/>
                <a:gd name="connsiteX49" fmla="*/ 1257729 w 1382020"/>
                <a:gd name="connsiteY49" fmla="*/ 541590 h 1000618"/>
                <a:gd name="connsiteX50" fmla="*/ 1291830 w 1382020"/>
                <a:gd name="connsiteY50" fmla="*/ 484605 h 1000618"/>
                <a:gd name="connsiteX51" fmla="*/ 1286446 w 1382020"/>
                <a:gd name="connsiteY51" fmla="*/ 417747 h 1000618"/>
                <a:gd name="connsiteX52" fmla="*/ 1377085 w 1382020"/>
                <a:gd name="connsiteY52" fmla="*/ 362556 h 1000618"/>
                <a:gd name="connsiteX53" fmla="*/ 1368111 w 1382020"/>
                <a:gd name="connsiteY53" fmla="*/ 345954 h 1000618"/>
                <a:gd name="connsiteX54" fmla="*/ 1273882 w 1382020"/>
                <a:gd name="connsiteY54" fmla="*/ 402042 h 1000618"/>
                <a:gd name="connsiteX55" fmla="*/ 1246959 w 1382020"/>
                <a:gd name="connsiteY55" fmla="*/ 395312 h 1000618"/>
                <a:gd name="connsiteX56" fmla="*/ 1341637 w 1382020"/>
                <a:gd name="connsiteY56" fmla="*/ 343710 h 1000618"/>
                <a:gd name="connsiteX57" fmla="*/ 1360483 w 1382020"/>
                <a:gd name="connsiteY57" fmla="*/ 314993 h 1000618"/>
                <a:gd name="connsiteX58" fmla="*/ 463067 w 1382020"/>
                <a:gd name="connsiteY58" fmla="*/ 834148 h 1000618"/>
                <a:gd name="connsiteX59" fmla="*/ 538450 w 1382020"/>
                <a:gd name="connsiteY59" fmla="*/ 791970 h 1000618"/>
                <a:gd name="connsiteX60" fmla="*/ 463067 w 1382020"/>
                <a:gd name="connsiteY60" fmla="*/ 834148 h 1000618"/>
                <a:gd name="connsiteX61" fmla="*/ 986709 w 1382020"/>
                <a:gd name="connsiteY61" fmla="*/ 545629 h 1000618"/>
                <a:gd name="connsiteX62" fmla="*/ 957094 w 1382020"/>
                <a:gd name="connsiteY62" fmla="*/ 582423 h 1000618"/>
                <a:gd name="connsiteX63" fmla="*/ 679344 w 1382020"/>
                <a:gd name="connsiteY63" fmla="*/ 734535 h 1000618"/>
                <a:gd name="connsiteX64" fmla="*/ 652870 w 1382020"/>
                <a:gd name="connsiteY64" fmla="*/ 739022 h 1000618"/>
                <a:gd name="connsiteX65" fmla="*/ 650627 w 1382020"/>
                <a:gd name="connsiteY65" fmla="*/ 729599 h 1000618"/>
                <a:gd name="connsiteX66" fmla="*/ 988055 w 1382020"/>
                <a:gd name="connsiteY66" fmla="*/ 541142 h 1000618"/>
                <a:gd name="connsiteX67" fmla="*/ 986709 w 1382020"/>
                <a:gd name="connsiteY67" fmla="*/ 545629 h 1000618"/>
                <a:gd name="connsiteX68" fmla="*/ 1147346 w 1382020"/>
                <a:gd name="connsiteY68" fmla="*/ 485951 h 1000618"/>
                <a:gd name="connsiteX69" fmla="*/ 1124013 w 1382020"/>
                <a:gd name="connsiteY69" fmla="*/ 506142 h 1000618"/>
                <a:gd name="connsiteX70" fmla="*/ 1096642 w 1382020"/>
                <a:gd name="connsiteY70" fmla="*/ 518706 h 1000618"/>
                <a:gd name="connsiteX71" fmla="*/ 1066579 w 1382020"/>
                <a:gd name="connsiteY71" fmla="*/ 497617 h 1000618"/>
                <a:gd name="connsiteX72" fmla="*/ 1114591 w 1382020"/>
                <a:gd name="connsiteY72" fmla="*/ 470695 h 1000618"/>
                <a:gd name="connsiteX73" fmla="*/ 1165743 w 1382020"/>
                <a:gd name="connsiteY73" fmla="*/ 442426 h 1000618"/>
                <a:gd name="connsiteX74" fmla="*/ 1147346 w 1382020"/>
                <a:gd name="connsiteY74" fmla="*/ 485951 h 100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382020" h="1000618">
                  <a:moveTo>
                    <a:pt x="1360483" y="314993"/>
                  </a:moveTo>
                  <a:cubicBezTo>
                    <a:pt x="1364072" y="259353"/>
                    <a:pt x="1369008" y="203265"/>
                    <a:pt x="1373046" y="147625"/>
                  </a:cubicBezTo>
                  <a:cubicBezTo>
                    <a:pt x="1376636" y="99164"/>
                    <a:pt x="1379328" y="50704"/>
                    <a:pt x="1382918" y="0"/>
                  </a:cubicBezTo>
                  <a:cubicBezTo>
                    <a:pt x="1376187" y="3141"/>
                    <a:pt x="1372598" y="4936"/>
                    <a:pt x="1369008" y="6731"/>
                  </a:cubicBezTo>
                  <a:cubicBezTo>
                    <a:pt x="1022605" y="195637"/>
                    <a:pt x="676652" y="384991"/>
                    <a:pt x="330249" y="573449"/>
                  </a:cubicBezTo>
                  <a:cubicBezTo>
                    <a:pt x="316339" y="581077"/>
                    <a:pt x="313647" y="589602"/>
                    <a:pt x="313647" y="603512"/>
                  </a:cubicBezTo>
                  <a:cubicBezTo>
                    <a:pt x="313198" y="700882"/>
                    <a:pt x="311852" y="798251"/>
                    <a:pt x="310955" y="896070"/>
                  </a:cubicBezTo>
                  <a:cubicBezTo>
                    <a:pt x="310955" y="902352"/>
                    <a:pt x="311403" y="908634"/>
                    <a:pt x="312301" y="918056"/>
                  </a:cubicBezTo>
                  <a:cubicBezTo>
                    <a:pt x="332044" y="907287"/>
                    <a:pt x="349095" y="897865"/>
                    <a:pt x="366594" y="888890"/>
                  </a:cubicBezTo>
                  <a:cubicBezTo>
                    <a:pt x="367941" y="891134"/>
                    <a:pt x="368838" y="892929"/>
                    <a:pt x="370184" y="895172"/>
                  </a:cubicBezTo>
                  <a:cubicBezTo>
                    <a:pt x="343710" y="928377"/>
                    <a:pt x="301532" y="937351"/>
                    <a:pt x="266533" y="961581"/>
                  </a:cubicBezTo>
                  <a:cubicBezTo>
                    <a:pt x="264738" y="948120"/>
                    <a:pt x="263392" y="938248"/>
                    <a:pt x="261597" y="926582"/>
                  </a:cubicBezTo>
                  <a:cubicBezTo>
                    <a:pt x="268328" y="927479"/>
                    <a:pt x="273263" y="927928"/>
                    <a:pt x="279096" y="928377"/>
                  </a:cubicBezTo>
                  <a:cubicBezTo>
                    <a:pt x="282237" y="819789"/>
                    <a:pt x="285378" y="712099"/>
                    <a:pt x="288071" y="604858"/>
                  </a:cubicBezTo>
                  <a:cubicBezTo>
                    <a:pt x="288071" y="599025"/>
                    <a:pt x="285827" y="590051"/>
                    <a:pt x="281789" y="587359"/>
                  </a:cubicBezTo>
                  <a:cubicBezTo>
                    <a:pt x="238713" y="561334"/>
                    <a:pt x="194739" y="536206"/>
                    <a:pt x="148074" y="509284"/>
                  </a:cubicBezTo>
                  <a:cubicBezTo>
                    <a:pt x="147625" y="521399"/>
                    <a:pt x="146728" y="529475"/>
                    <a:pt x="146728" y="537552"/>
                  </a:cubicBezTo>
                  <a:cubicBezTo>
                    <a:pt x="145830" y="625050"/>
                    <a:pt x="147625" y="712099"/>
                    <a:pt x="142240" y="799149"/>
                  </a:cubicBezTo>
                  <a:cubicBezTo>
                    <a:pt x="139548" y="845366"/>
                    <a:pt x="149869" y="874980"/>
                    <a:pt x="195637" y="887993"/>
                  </a:cubicBezTo>
                  <a:cubicBezTo>
                    <a:pt x="212688" y="892929"/>
                    <a:pt x="220316" y="904146"/>
                    <a:pt x="212239" y="923890"/>
                  </a:cubicBezTo>
                  <a:cubicBezTo>
                    <a:pt x="166471" y="898762"/>
                    <a:pt x="121151" y="874083"/>
                    <a:pt x="76729" y="848058"/>
                  </a:cubicBezTo>
                  <a:cubicBezTo>
                    <a:pt x="69999" y="844020"/>
                    <a:pt x="68204" y="832353"/>
                    <a:pt x="64165" y="824276"/>
                  </a:cubicBezTo>
                  <a:cubicBezTo>
                    <a:pt x="65960" y="822930"/>
                    <a:pt x="68204" y="822033"/>
                    <a:pt x="69999" y="820687"/>
                  </a:cubicBezTo>
                  <a:cubicBezTo>
                    <a:pt x="86601" y="829661"/>
                    <a:pt x="103203" y="838186"/>
                    <a:pt x="125638" y="850302"/>
                  </a:cubicBezTo>
                  <a:cubicBezTo>
                    <a:pt x="125638" y="734535"/>
                    <a:pt x="125638" y="624153"/>
                    <a:pt x="125190" y="514219"/>
                  </a:cubicBezTo>
                  <a:cubicBezTo>
                    <a:pt x="125190" y="507489"/>
                    <a:pt x="122946" y="497617"/>
                    <a:pt x="118010" y="494476"/>
                  </a:cubicBezTo>
                  <a:cubicBezTo>
                    <a:pt x="80319" y="471143"/>
                    <a:pt x="41730" y="448708"/>
                    <a:pt x="449" y="424478"/>
                  </a:cubicBezTo>
                  <a:cubicBezTo>
                    <a:pt x="449" y="537552"/>
                    <a:pt x="897" y="645691"/>
                    <a:pt x="0" y="754278"/>
                  </a:cubicBezTo>
                  <a:cubicBezTo>
                    <a:pt x="0" y="774470"/>
                    <a:pt x="4487" y="787931"/>
                    <a:pt x="24230" y="795110"/>
                  </a:cubicBezTo>
                  <a:cubicBezTo>
                    <a:pt x="38140" y="800495"/>
                    <a:pt x="49358" y="809020"/>
                    <a:pt x="42627" y="828763"/>
                  </a:cubicBezTo>
                  <a:cubicBezTo>
                    <a:pt x="32307" y="822930"/>
                    <a:pt x="23333" y="817995"/>
                    <a:pt x="13461" y="812610"/>
                  </a:cubicBezTo>
                  <a:cubicBezTo>
                    <a:pt x="8974" y="847161"/>
                    <a:pt x="18397" y="869147"/>
                    <a:pt x="51153" y="886198"/>
                  </a:cubicBezTo>
                  <a:cubicBezTo>
                    <a:pt x="115767" y="919403"/>
                    <a:pt x="178137" y="957543"/>
                    <a:pt x="240508" y="994785"/>
                  </a:cubicBezTo>
                  <a:cubicBezTo>
                    <a:pt x="254866" y="1003311"/>
                    <a:pt x="265635" y="1002862"/>
                    <a:pt x="279096" y="994785"/>
                  </a:cubicBezTo>
                  <a:cubicBezTo>
                    <a:pt x="304673" y="979529"/>
                    <a:pt x="331595" y="966068"/>
                    <a:pt x="358518" y="951710"/>
                  </a:cubicBezTo>
                  <a:cubicBezTo>
                    <a:pt x="383645" y="1012734"/>
                    <a:pt x="431657" y="1021708"/>
                    <a:pt x="468451" y="971901"/>
                  </a:cubicBezTo>
                  <a:cubicBezTo>
                    <a:pt x="483707" y="951261"/>
                    <a:pt x="492233" y="923441"/>
                    <a:pt x="495374" y="897416"/>
                  </a:cubicBezTo>
                  <a:cubicBezTo>
                    <a:pt x="497617" y="880814"/>
                    <a:pt x="500309" y="871391"/>
                    <a:pt x="515117" y="865109"/>
                  </a:cubicBezTo>
                  <a:cubicBezTo>
                    <a:pt x="522745" y="861968"/>
                    <a:pt x="529475" y="857929"/>
                    <a:pt x="536655" y="853891"/>
                  </a:cubicBezTo>
                  <a:cubicBezTo>
                    <a:pt x="567167" y="906390"/>
                    <a:pt x="615179" y="909082"/>
                    <a:pt x="648383" y="859276"/>
                  </a:cubicBezTo>
                  <a:cubicBezTo>
                    <a:pt x="660050" y="841776"/>
                    <a:pt x="666331" y="819341"/>
                    <a:pt x="670370" y="798700"/>
                  </a:cubicBezTo>
                  <a:cubicBezTo>
                    <a:pt x="673062" y="784790"/>
                    <a:pt x="676652" y="776265"/>
                    <a:pt x="689216" y="769534"/>
                  </a:cubicBezTo>
                  <a:cubicBezTo>
                    <a:pt x="779406" y="721074"/>
                    <a:pt x="869147" y="671716"/>
                    <a:pt x="958889" y="622807"/>
                  </a:cubicBezTo>
                  <a:cubicBezTo>
                    <a:pt x="962030" y="621012"/>
                    <a:pt x="966068" y="619666"/>
                    <a:pt x="970555" y="617871"/>
                  </a:cubicBezTo>
                  <a:cubicBezTo>
                    <a:pt x="972799" y="625050"/>
                    <a:pt x="974594" y="630883"/>
                    <a:pt x="976837" y="636268"/>
                  </a:cubicBezTo>
                  <a:cubicBezTo>
                    <a:pt x="990298" y="671716"/>
                    <a:pt x="1021259" y="683831"/>
                    <a:pt x="1054464" y="665434"/>
                  </a:cubicBezTo>
                  <a:cubicBezTo>
                    <a:pt x="1088566" y="646588"/>
                    <a:pt x="1104719" y="615627"/>
                    <a:pt x="1107860" y="578385"/>
                  </a:cubicBezTo>
                  <a:cubicBezTo>
                    <a:pt x="1109206" y="562680"/>
                    <a:pt x="1113693" y="553257"/>
                    <a:pt x="1127603" y="546975"/>
                  </a:cubicBezTo>
                  <a:cubicBezTo>
                    <a:pt x="1137923" y="542039"/>
                    <a:pt x="1147346" y="535309"/>
                    <a:pt x="1157218" y="529924"/>
                  </a:cubicBezTo>
                  <a:cubicBezTo>
                    <a:pt x="1189076" y="573897"/>
                    <a:pt x="1225870" y="574346"/>
                    <a:pt x="1257729" y="541590"/>
                  </a:cubicBezTo>
                  <a:cubicBezTo>
                    <a:pt x="1269843" y="529027"/>
                    <a:pt x="1288689" y="501207"/>
                    <a:pt x="1291830" y="484605"/>
                  </a:cubicBezTo>
                  <a:cubicBezTo>
                    <a:pt x="1295869" y="460374"/>
                    <a:pt x="1286446" y="442875"/>
                    <a:pt x="1286446" y="417747"/>
                  </a:cubicBezTo>
                  <a:cubicBezTo>
                    <a:pt x="1316958" y="399350"/>
                    <a:pt x="1347021" y="380953"/>
                    <a:pt x="1377085" y="362556"/>
                  </a:cubicBezTo>
                  <a:cubicBezTo>
                    <a:pt x="1375739" y="360312"/>
                    <a:pt x="1369457" y="348197"/>
                    <a:pt x="1368111" y="345954"/>
                  </a:cubicBezTo>
                  <a:cubicBezTo>
                    <a:pt x="1336701" y="364800"/>
                    <a:pt x="1305740" y="383197"/>
                    <a:pt x="1273882" y="402042"/>
                  </a:cubicBezTo>
                  <a:cubicBezTo>
                    <a:pt x="1267151" y="398453"/>
                    <a:pt x="1262216" y="398901"/>
                    <a:pt x="1246959" y="395312"/>
                  </a:cubicBezTo>
                  <a:cubicBezTo>
                    <a:pt x="1277472" y="378261"/>
                    <a:pt x="1312920" y="358518"/>
                    <a:pt x="1341637" y="343710"/>
                  </a:cubicBezTo>
                  <a:cubicBezTo>
                    <a:pt x="1354649" y="337877"/>
                    <a:pt x="1359585" y="329352"/>
                    <a:pt x="1360483" y="314993"/>
                  </a:cubicBezTo>
                  <a:close/>
                  <a:moveTo>
                    <a:pt x="463067" y="834148"/>
                  </a:moveTo>
                  <a:cubicBezTo>
                    <a:pt x="489989" y="818892"/>
                    <a:pt x="513771" y="805879"/>
                    <a:pt x="538450" y="791970"/>
                  </a:cubicBezTo>
                  <a:cubicBezTo>
                    <a:pt x="536206" y="819341"/>
                    <a:pt x="489092" y="847609"/>
                    <a:pt x="463067" y="834148"/>
                  </a:cubicBezTo>
                  <a:close/>
                  <a:moveTo>
                    <a:pt x="986709" y="545629"/>
                  </a:moveTo>
                  <a:cubicBezTo>
                    <a:pt x="974594" y="557295"/>
                    <a:pt x="971004" y="574346"/>
                    <a:pt x="957094" y="582423"/>
                  </a:cubicBezTo>
                  <a:cubicBezTo>
                    <a:pt x="865109" y="634024"/>
                    <a:pt x="772227" y="684280"/>
                    <a:pt x="679344" y="734535"/>
                  </a:cubicBezTo>
                  <a:cubicBezTo>
                    <a:pt x="671716" y="738573"/>
                    <a:pt x="661396" y="737676"/>
                    <a:pt x="652870" y="739022"/>
                  </a:cubicBezTo>
                  <a:cubicBezTo>
                    <a:pt x="651973" y="735881"/>
                    <a:pt x="651524" y="732740"/>
                    <a:pt x="650627" y="729599"/>
                  </a:cubicBezTo>
                  <a:cubicBezTo>
                    <a:pt x="763252" y="666780"/>
                    <a:pt x="875429" y="603961"/>
                    <a:pt x="988055" y="541142"/>
                  </a:cubicBezTo>
                  <a:cubicBezTo>
                    <a:pt x="989401" y="543385"/>
                    <a:pt x="977286" y="553706"/>
                    <a:pt x="986709" y="545629"/>
                  </a:cubicBezTo>
                  <a:close/>
                  <a:moveTo>
                    <a:pt x="1147346" y="485951"/>
                  </a:moveTo>
                  <a:cubicBezTo>
                    <a:pt x="1144205" y="494476"/>
                    <a:pt x="1132539" y="500309"/>
                    <a:pt x="1124013" y="506142"/>
                  </a:cubicBezTo>
                  <a:cubicBezTo>
                    <a:pt x="1116386" y="511527"/>
                    <a:pt x="1103373" y="515117"/>
                    <a:pt x="1096642" y="518706"/>
                  </a:cubicBezTo>
                  <a:cubicBezTo>
                    <a:pt x="1082284" y="507040"/>
                    <a:pt x="1081386" y="502104"/>
                    <a:pt x="1066579" y="497617"/>
                  </a:cubicBezTo>
                  <a:cubicBezTo>
                    <a:pt x="1081386" y="489092"/>
                    <a:pt x="1097988" y="479669"/>
                    <a:pt x="1114591" y="470695"/>
                  </a:cubicBezTo>
                  <a:cubicBezTo>
                    <a:pt x="1131193" y="461272"/>
                    <a:pt x="1148244" y="451849"/>
                    <a:pt x="1165743" y="442426"/>
                  </a:cubicBezTo>
                  <a:cubicBezTo>
                    <a:pt x="1151385" y="455887"/>
                    <a:pt x="1148244" y="465759"/>
                    <a:pt x="1147346" y="485951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  <p:sp>
          <p:nvSpPr>
            <p:cNvPr id="120" name="Freeform: Shape 333">
              <a:extLst>
                <a:ext uri="{FF2B5EF4-FFF2-40B4-BE49-F238E27FC236}">
                  <a16:creationId xmlns="" xmlns:a16="http://schemas.microsoft.com/office/drawing/2014/main" id="{90723C1D-227E-44F8-B8B9-FAF373CE6E3E}"/>
                </a:ext>
              </a:extLst>
            </p:cNvPr>
            <p:cNvSpPr/>
            <p:nvPr/>
          </p:nvSpPr>
          <p:spPr>
            <a:xfrm>
              <a:off x="9416596" y="2663547"/>
              <a:ext cx="1346124" cy="726907"/>
            </a:xfrm>
            <a:custGeom>
              <a:avLst/>
              <a:gdLst>
                <a:gd name="connsiteX0" fmla="*/ 240507 w 1346123"/>
                <a:gd name="connsiteY0" fmla="*/ 715469 h 726906"/>
                <a:gd name="connsiteX1" fmla="*/ 315890 w 1346123"/>
                <a:gd name="connsiteY1" fmla="*/ 716366 h 726906"/>
                <a:gd name="connsiteX2" fmla="*/ 847161 w 1346123"/>
                <a:gd name="connsiteY2" fmla="*/ 422462 h 726906"/>
                <a:gd name="connsiteX3" fmla="*/ 1349713 w 1346123"/>
                <a:gd name="connsiteY3" fmla="*/ 145161 h 726906"/>
                <a:gd name="connsiteX4" fmla="*/ 1324586 w 1346123"/>
                <a:gd name="connsiteY4" fmla="*/ 130353 h 726906"/>
                <a:gd name="connsiteX5" fmla="*/ 1108309 w 1346123"/>
                <a:gd name="connsiteY5" fmla="*/ 7408 h 726906"/>
                <a:gd name="connsiteX6" fmla="*/ 1060297 w 1346123"/>
                <a:gd name="connsiteY6" fmla="*/ 7408 h 726906"/>
                <a:gd name="connsiteX7" fmla="*/ 160637 w 1346123"/>
                <a:gd name="connsiteY7" fmla="*/ 493358 h 726906"/>
                <a:gd name="connsiteX8" fmla="*/ 0 w 1346123"/>
                <a:gd name="connsiteY8" fmla="*/ 579959 h 726906"/>
                <a:gd name="connsiteX9" fmla="*/ 26025 w 1346123"/>
                <a:gd name="connsiteY9" fmla="*/ 595664 h 726906"/>
                <a:gd name="connsiteX10" fmla="*/ 240507 w 1346123"/>
                <a:gd name="connsiteY10" fmla="*/ 715469 h 72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46123" h="726906">
                  <a:moveTo>
                    <a:pt x="240507" y="715469"/>
                  </a:moveTo>
                  <a:cubicBezTo>
                    <a:pt x="267878" y="731622"/>
                    <a:pt x="287622" y="732071"/>
                    <a:pt x="315890" y="716366"/>
                  </a:cubicBezTo>
                  <a:cubicBezTo>
                    <a:pt x="492232" y="617202"/>
                    <a:pt x="669921" y="520281"/>
                    <a:pt x="847161" y="422462"/>
                  </a:cubicBezTo>
                  <a:cubicBezTo>
                    <a:pt x="1014080" y="330477"/>
                    <a:pt x="1180550" y="238492"/>
                    <a:pt x="1349713" y="145161"/>
                  </a:cubicBezTo>
                  <a:cubicBezTo>
                    <a:pt x="1340290" y="139328"/>
                    <a:pt x="1332214" y="134841"/>
                    <a:pt x="1324586" y="130353"/>
                  </a:cubicBezTo>
                  <a:cubicBezTo>
                    <a:pt x="1252344" y="89521"/>
                    <a:pt x="1179653" y="49586"/>
                    <a:pt x="1108309" y="7408"/>
                  </a:cubicBezTo>
                  <a:cubicBezTo>
                    <a:pt x="1090360" y="-2913"/>
                    <a:pt x="1077348" y="-2015"/>
                    <a:pt x="1060297" y="7408"/>
                  </a:cubicBezTo>
                  <a:cubicBezTo>
                    <a:pt x="760560" y="169840"/>
                    <a:pt x="460374" y="331375"/>
                    <a:pt x="160637" y="493358"/>
                  </a:cubicBezTo>
                  <a:cubicBezTo>
                    <a:pt x="108139" y="521627"/>
                    <a:pt x="55640" y="549895"/>
                    <a:pt x="0" y="579959"/>
                  </a:cubicBezTo>
                  <a:cubicBezTo>
                    <a:pt x="10769" y="586241"/>
                    <a:pt x="18397" y="591177"/>
                    <a:pt x="26025" y="595664"/>
                  </a:cubicBezTo>
                  <a:cubicBezTo>
                    <a:pt x="97369" y="635150"/>
                    <a:pt x="170060" y="673290"/>
                    <a:pt x="240507" y="715469"/>
                  </a:cubicBezTo>
                  <a:close/>
                </a:path>
              </a:pathLst>
            </a:custGeom>
            <a:grpFill/>
            <a:ln w="448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</a:endParaRPr>
            </a:p>
          </p:txBody>
        </p:sp>
      </p:grpSp>
      <p:sp>
        <p:nvSpPr>
          <p:cNvPr id="121" name="Freeform: Shape 384">
            <a:extLst>
              <a:ext uri="{FF2B5EF4-FFF2-40B4-BE49-F238E27FC236}">
                <a16:creationId xmlns="" xmlns:a16="http://schemas.microsoft.com/office/drawing/2014/main" id="{0883BAEC-397A-4CB0-9A29-5329BEDD0A0F}"/>
              </a:ext>
            </a:extLst>
          </p:cNvPr>
          <p:cNvSpPr/>
          <p:nvPr/>
        </p:nvSpPr>
        <p:spPr>
          <a:xfrm rot="21384382">
            <a:off x="8985761" y="3599719"/>
            <a:ext cx="828803" cy="636339"/>
          </a:xfrm>
          <a:custGeom>
            <a:avLst/>
            <a:gdLst>
              <a:gd name="connsiteX0" fmla="*/ 112727 w 1107111"/>
              <a:gd name="connsiteY0" fmla="*/ 710822 h 831076"/>
              <a:gd name="connsiteX1" fmla="*/ 169265 w 1107111"/>
              <a:gd name="connsiteY1" fmla="*/ 721591 h 831076"/>
              <a:gd name="connsiteX2" fmla="*/ 169265 w 1107111"/>
              <a:gd name="connsiteY2" fmla="*/ 824795 h 831076"/>
              <a:gd name="connsiteX3" fmla="*/ 112727 w 1107111"/>
              <a:gd name="connsiteY3" fmla="*/ 824795 h 831076"/>
              <a:gd name="connsiteX4" fmla="*/ 112727 w 1107111"/>
              <a:gd name="connsiteY4" fmla="*/ 710822 h 831076"/>
              <a:gd name="connsiteX5" fmla="*/ 53946 w 1107111"/>
              <a:gd name="connsiteY5" fmla="*/ 679861 h 831076"/>
              <a:gd name="connsiteX6" fmla="*/ 89395 w 1107111"/>
              <a:gd name="connsiteY6" fmla="*/ 705437 h 831076"/>
              <a:gd name="connsiteX7" fmla="*/ 96574 w 1107111"/>
              <a:gd name="connsiteY7" fmla="*/ 718001 h 831076"/>
              <a:gd name="connsiteX8" fmla="*/ 97023 w 1107111"/>
              <a:gd name="connsiteY8" fmla="*/ 818063 h 831076"/>
              <a:gd name="connsiteX9" fmla="*/ 53946 w 1107111"/>
              <a:gd name="connsiteY9" fmla="*/ 679861 h 831076"/>
              <a:gd name="connsiteX10" fmla="*/ 5934 w 1107111"/>
              <a:gd name="connsiteY10" fmla="*/ 436661 h 831076"/>
              <a:gd name="connsiteX11" fmla="*/ 125739 w 1107111"/>
              <a:gd name="connsiteY11" fmla="*/ 516531 h 831076"/>
              <a:gd name="connsiteX12" fmla="*/ 131572 w 1107111"/>
              <a:gd name="connsiteY12" fmla="*/ 528646 h 831076"/>
              <a:gd name="connsiteX13" fmla="*/ 132021 w 1107111"/>
              <a:gd name="connsiteY13" fmla="*/ 697810 h 831076"/>
              <a:gd name="connsiteX14" fmla="*/ 124393 w 1107111"/>
              <a:gd name="connsiteY14" fmla="*/ 704989 h 831076"/>
              <a:gd name="connsiteX15" fmla="*/ 59330 w 1107111"/>
              <a:gd name="connsiteY15" fmla="*/ 663708 h 831076"/>
              <a:gd name="connsiteX16" fmla="*/ 50356 w 1107111"/>
              <a:gd name="connsiteY16" fmla="*/ 624221 h 831076"/>
              <a:gd name="connsiteX17" fmla="*/ 23434 w 1107111"/>
              <a:gd name="connsiteY17" fmla="*/ 576658 h 831076"/>
              <a:gd name="connsiteX18" fmla="*/ 550 w 1107111"/>
              <a:gd name="connsiteY18" fmla="*/ 532684 h 831076"/>
              <a:gd name="connsiteX19" fmla="*/ 5934 w 1107111"/>
              <a:gd name="connsiteY19" fmla="*/ 436661 h 831076"/>
              <a:gd name="connsiteX20" fmla="*/ 1102577 w 1107111"/>
              <a:gd name="connsiteY20" fmla="*/ 267947 h 831076"/>
              <a:gd name="connsiteX21" fmla="*/ 1102128 w 1107111"/>
              <a:gd name="connsiteY21" fmla="*/ 353650 h 831076"/>
              <a:gd name="connsiteX22" fmla="*/ 1093603 w 1107111"/>
              <a:gd name="connsiteY22" fmla="*/ 367111 h 831076"/>
              <a:gd name="connsiteX23" fmla="*/ 1037514 w 1107111"/>
              <a:gd name="connsiteY23" fmla="*/ 424995 h 831076"/>
              <a:gd name="connsiteX24" fmla="*/ 1007002 w 1107111"/>
              <a:gd name="connsiteY24" fmla="*/ 430379 h 831076"/>
              <a:gd name="connsiteX25" fmla="*/ 967067 w 1107111"/>
              <a:gd name="connsiteY25" fmla="*/ 456853 h 831076"/>
              <a:gd name="connsiteX26" fmla="*/ 938350 w 1107111"/>
              <a:gd name="connsiteY26" fmla="*/ 473904 h 831076"/>
              <a:gd name="connsiteX27" fmla="*/ 912325 w 1107111"/>
              <a:gd name="connsiteY27" fmla="*/ 468968 h 831076"/>
              <a:gd name="connsiteX28" fmla="*/ 890338 w 1107111"/>
              <a:gd name="connsiteY28" fmla="*/ 482878 h 831076"/>
              <a:gd name="connsiteX29" fmla="*/ 841429 w 1107111"/>
              <a:gd name="connsiteY29" fmla="*/ 504416 h 831076"/>
              <a:gd name="connsiteX30" fmla="*/ 796109 w 1107111"/>
              <a:gd name="connsiteY30" fmla="*/ 535377 h 831076"/>
              <a:gd name="connsiteX31" fmla="*/ 460924 w 1107111"/>
              <a:gd name="connsiteY31" fmla="*/ 698708 h 831076"/>
              <a:gd name="connsiteX32" fmla="*/ 434002 w 1107111"/>
              <a:gd name="connsiteY32" fmla="*/ 709925 h 831076"/>
              <a:gd name="connsiteX33" fmla="*/ 431758 w 1107111"/>
              <a:gd name="connsiteY33" fmla="*/ 666400 h 831076"/>
              <a:gd name="connsiteX34" fmla="*/ 425028 w 1107111"/>
              <a:gd name="connsiteY34" fmla="*/ 663259 h 831076"/>
              <a:gd name="connsiteX35" fmla="*/ 412913 w 1107111"/>
              <a:gd name="connsiteY35" fmla="*/ 683900 h 831076"/>
              <a:gd name="connsiteX36" fmla="*/ 407977 w 1107111"/>
              <a:gd name="connsiteY36" fmla="*/ 714861 h 831076"/>
              <a:gd name="connsiteX37" fmla="*/ 363555 w 1107111"/>
              <a:gd name="connsiteY37" fmla="*/ 739989 h 831076"/>
              <a:gd name="connsiteX38" fmla="*/ 335735 w 1107111"/>
              <a:gd name="connsiteY38" fmla="*/ 751655 h 831076"/>
              <a:gd name="connsiteX39" fmla="*/ 283685 w 1107111"/>
              <a:gd name="connsiteY39" fmla="*/ 778129 h 831076"/>
              <a:gd name="connsiteX40" fmla="*/ 250032 w 1107111"/>
              <a:gd name="connsiteY40" fmla="*/ 796077 h 831076"/>
              <a:gd name="connsiteX41" fmla="*/ 218173 w 1107111"/>
              <a:gd name="connsiteY41" fmla="*/ 827487 h 831076"/>
              <a:gd name="connsiteX42" fmla="*/ 202469 w 1107111"/>
              <a:gd name="connsiteY42" fmla="*/ 787103 h 831076"/>
              <a:gd name="connsiteX43" fmla="*/ 193943 w 1107111"/>
              <a:gd name="connsiteY43" fmla="*/ 831076 h 831076"/>
              <a:gd name="connsiteX44" fmla="*/ 186315 w 1107111"/>
              <a:gd name="connsiteY44" fmla="*/ 830179 h 831076"/>
              <a:gd name="connsiteX45" fmla="*/ 186764 w 1107111"/>
              <a:gd name="connsiteY45" fmla="*/ 721592 h 831076"/>
              <a:gd name="connsiteX46" fmla="*/ 199328 w 1107111"/>
              <a:gd name="connsiteY46" fmla="*/ 711720 h 831076"/>
              <a:gd name="connsiteX47" fmla="*/ 1090013 w 1107111"/>
              <a:gd name="connsiteY47" fmla="*/ 271088 h 831076"/>
              <a:gd name="connsiteX48" fmla="*/ 1102577 w 1107111"/>
              <a:gd name="connsiteY48" fmla="*/ 267947 h 831076"/>
              <a:gd name="connsiteX49" fmla="*/ 813609 w 1107111"/>
              <a:gd name="connsiteY49" fmla="*/ 195705 h 831076"/>
              <a:gd name="connsiteX50" fmla="*/ 813160 w 1107111"/>
              <a:gd name="connsiteY50" fmla="*/ 319100 h 831076"/>
              <a:gd name="connsiteX51" fmla="*/ 803737 w 1107111"/>
              <a:gd name="connsiteY51" fmla="*/ 333907 h 831076"/>
              <a:gd name="connsiteX52" fmla="*/ 568614 w 1107111"/>
              <a:gd name="connsiteY52" fmla="*/ 451918 h 831076"/>
              <a:gd name="connsiteX53" fmla="*/ 569063 w 1107111"/>
              <a:gd name="connsiteY53" fmla="*/ 328523 h 831076"/>
              <a:gd name="connsiteX54" fmla="*/ 578037 w 1107111"/>
              <a:gd name="connsiteY54" fmla="*/ 311472 h 831076"/>
              <a:gd name="connsiteX55" fmla="*/ 813609 w 1107111"/>
              <a:gd name="connsiteY55" fmla="*/ 195705 h 831076"/>
              <a:gd name="connsiteX56" fmla="*/ 992644 w 1107111"/>
              <a:gd name="connsiteY56" fmla="*/ 154424 h 831076"/>
              <a:gd name="connsiteX57" fmla="*/ 1001169 w 1107111"/>
              <a:gd name="connsiteY57" fmla="*/ 233845 h 831076"/>
              <a:gd name="connsiteX58" fmla="*/ 1031233 w 1107111"/>
              <a:gd name="connsiteY58" fmla="*/ 235640 h 831076"/>
              <a:gd name="connsiteX59" fmla="*/ 998477 w 1107111"/>
              <a:gd name="connsiteY59" fmla="*/ 297113 h 831076"/>
              <a:gd name="connsiteX60" fmla="*/ 193494 w 1107111"/>
              <a:gd name="connsiteY60" fmla="*/ 697362 h 831076"/>
              <a:gd name="connsiteX61" fmla="*/ 145482 w 1107111"/>
              <a:gd name="connsiteY61" fmla="*/ 709028 h 831076"/>
              <a:gd name="connsiteX62" fmla="*/ 145931 w 1107111"/>
              <a:gd name="connsiteY62" fmla="*/ 530890 h 831076"/>
              <a:gd name="connsiteX63" fmla="*/ 155802 w 1107111"/>
              <a:gd name="connsiteY63" fmla="*/ 516980 h 831076"/>
              <a:gd name="connsiteX64" fmla="*/ 550217 w 1107111"/>
              <a:gd name="connsiteY64" fmla="*/ 325382 h 831076"/>
              <a:gd name="connsiteX65" fmla="*/ 554704 w 1107111"/>
              <a:gd name="connsiteY65" fmla="*/ 326279 h 831076"/>
              <a:gd name="connsiteX66" fmla="*/ 554704 w 1107111"/>
              <a:gd name="connsiteY66" fmla="*/ 473455 h 831076"/>
              <a:gd name="connsiteX67" fmla="*/ 576242 w 1107111"/>
              <a:gd name="connsiteY67" fmla="*/ 463584 h 831076"/>
              <a:gd name="connsiteX68" fmla="*/ 808225 w 1107111"/>
              <a:gd name="connsiteY68" fmla="*/ 347817 h 831076"/>
              <a:gd name="connsiteX69" fmla="*/ 827071 w 1107111"/>
              <a:gd name="connsiteY69" fmla="*/ 319100 h 831076"/>
              <a:gd name="connsiteX70" fmla="*/ 834250 w 1107111"/>
              <a:gd name="connsiteY70" fmla="*/ 236538 h 831076"/>
              <a:gd name="connsiteX71" fmla="*/ 905146 w 1107111"/>
              <a:gd name="connsiteY71" fmla="*/ 197949 h 831076"/>
              <a:gd name="connsiteX72" fmla="*/ 992644 w 1107111"/>
              <a:gd name="connsiteY72" fmla="*/ 154424 h 831076"/>
              <a:gd name="connsiteX73" fmla="*/ 977669 w 1107111"/>
              <a:gd name="connsiteY73" fmla="*/ 100859 h 831076"/>
              <a:gd name="connsiteX74" fmla="*/ 986811 w 1107111"/>
              <a:gd name="connsiteY74" fmla="*/ 103720 h 831076"/>
              <a:gd name="connsiteX75" fmla="*/ 982324 w 1107111"/>
              <a:gd name="connsiteY75" fmla="*/ 141860 h 831076"/>
              <a:gd name="connsiteX76" fmla="*/ 831557 w 1107111"/>
              <a:gd name="connsiteY76" fmla="*/ 219935 h 831076"/>
              <a:gd name="connsiteX77" fmla="*/ 822583 w 1107111"/>
              <a:gd name="connsiteY77" fmla="*/ 162949 h 831076"/>
              <a:gd name="connsiteX78" fmla="*/ 896620 w 1107111"/>
              <a:gd name="connsiteY78" fmla="*/ 129745 h 831076"/>
              <a:gd name="connsiteX79" fmla="*/ 963478 w 1107111"/>
              <a:gd name="connsiteY79" fmla="*/ 101028 h 831076"/>
              <a:gd name="connsiteX80" fmla="*/ 977669 w 1107111"/>
              <a:gd name="connsiteY80" fmla="*/ 100859 h 831076"/>
              <a:gd name="connsiteX81" fmla="*/ 689933 w 1107111"/>
              <a:gd name="connsiteY81" fmla="*/ 95644 h 831076"/>
              <a:gd name="connsiteX82" fmla="*/ 709508 w 1107111"/>
              <a:gd name="connsiteY82" fmla="*/ 101925 h 831076"/>
              <a:gd name="connsiteX83" fmla="*/ 795211 w 1107111"/>
              <a:gd name="connsiteY83" fmla="*/ 157116 h 831076"/>
              <a:gd name="connsiteX84" fmla="*/ 793865 w 1107111"/>
              <a:gd name="connsiteY84" fmla="*/ 190769 h 831076"/>
              <a:gd name="connsiteX85" fmla="*/ 155803 w 1107111"/>
              <a:gd name="connsiteY85" fmla="*/ 501275 h 831076"/>
              <a:gd name="connsiteX86" fmla="*/ 131572 w 1107111"/>
              <a:gd name="connsiteY86" fmla="*/ 503519 h 831076"/>
              <a:gd name="connsiteX87" fmla="*/ 15357 w 1107111"/>
              <a:gd name="connsiteY87" fmla="*/ 426790 h 831076"/>
              <a:gd name="connsiteX88" fmla="*/ 531371 w 1107111"/>
              <a:gd name="connsiteY88" fmla="*/ 172372 h 831076"/>
              <a:gd name="connsiteX89" fmla="*/ 671368 w 1107111"/>
              <a:gd name="connsiteY89" fmla="*/ 101477 h 831076"/>
              <a:gd name="connsiteX90" fmla="*/ 689933 w 1107111"/>
              <a:gd name="connsiteY90" fmla="*/ 95644 h 831076"/>
              <a:gd name="connsiteX91" fmla="*/ 827407 w 1107111"/>
              <a:gd name="connsiteY91" fmla="*/ 237 h 831076"/>
              <a:gd name="connsiteX92" fmla="*/ 872390 w 1107111"/>
              <a:gd name="connsiteY92" fmla="*/ 18017 h 831076"/>
              <a:gd name="connsiteX93" fmla="*/ 963478 w 1107111"/>
              <a:gd name="connsiteY93" fmla="*/ 45837 h 831076"/>
              <a:gd name="connsiteX94" fmla="*/ 1017323 w 1107111"/>
              <a:gd name="connsiteY94" fmla="*/ 61542 h 831076"/>
              <a:gd name="connsiteX95" fmla="*/ 1062194 w 1107111"/>
              <a:gd name="connsiteY95" fmla="*/ 90259 h 831076"/>
              <a:gd name="connsiteX96" fmla="*/ 1107065 w 1107111"/>
              <a:gd name="connsiteY96" fmla="*/ 175515 h 831076"/>
              <a:gd name="connsiteX97" fmla="*/ 1103475 w 1107111"/>
              <a:gd name="connsiteY97" fmla="*/ 209168 h 831076"/>
              <a:gd name="connsiteX98" fmla="*/ 1044246 w 1107111"/>
              <a:gd name="connsiteY98" fmla="*/ 272436 h 831076"/>
              <a:gd name="connsiteX99" fmla="*/ 1049630 w 1107111"/>
              <a:gd name="connsiteY99" fmla="*/ 223078 h 831076"/>
              <a:gd name="connsiteX100" fmla="*/ 1016426 w 1107111"/>
              <a:gd name="connsiteY100" fmla="*/ 217693 h 831076"/>
              <a:gd name="connsiteX101" fmla="*/ 1006554 w 1107111"/>
              <a:gd name="connsiteY101" fmla="*/ 119425 h 831076"/>
              <a:gd name="connsiteX102" fmla="*/ 1011490 w 1107111"/>
              <a:gd name="connsiteY102" fmla="*/ 116733 h 831076"/>
              <a:gd name="connsiteX103" fmla="*/ 1020913 w 1107111"/>
              <a:gd name="connsiteY103" fmla="*/ 129745 h 831076"/>
              <a:gd name="connsiteX104" fmla="*/ 1090911 w 1107111"/>
              <a:gd name="connsiteY104" fmla="*/ 206476 h 831076"/>
              <a:gd name="connsiteX105" fmla="*/ 1048284 w 1107111"/>
              <a:gd name="connsiteY105" fmla="*/ 94298 h 831076"/>
              <a:gd name="connsiteX106" fmla="*/ 950017 w 1107111"/>
              <a:gd name="connsiteY106" fmla="*/ 54363 h 831076"/>
              <a:gd name="connsiteX107" fmla="*/ 932069 w 1107111"/>
              <a:gd name="connsiteY107" fmla="*/ 57503 h 831076"/>
              <a:gd name="connsiteX108" fmla="*/ 964824 w 1107111"/>
              <a:gd name="connsiteY108" fmla="*/ 84875 h 831076"/>
              <a:gd name="connsiteX109" fmla="*/ 819442 w 1107111"/>
              <a:gd name="connsiteY109" fmla="*/ 148591 h 831076"/>
              <a:gd name="connsiteX110" fmla="*/ 800148 w 1107111"/>
              <a:gd name="connsiteY110" fmla="*/ 143207 h 831076"/>
              <a:gd name="connsiteX111" fmla="*/ 720277 w 1107111"/>
              <a:gd name="connsiteY111" fmla="*/ 92503 h 831076"/>
              <a:gd name="connsiteX112" fmla="*/ 669125 w 1107111"/>
              <a:gd name="connsiteY112" fmla="*/ 88464 h 831076"/>
              <a:gd name="connsiteX113" fmla="*/ 664189 w 1107111"/>
              <a:gd name="connsiteY113" fmla="*/ 83977 h 831076"/>
              <a:gd name="connsiteX114" fmla="*/ 675855 w 1107111"/>
              <a:gd name="connsiteY114" fmla="*/ 65131 h 831076"/>
              <a:gd name="connsiteX115" fmla="*/ 780404 w 1107111"/>
              <a:gd name="connsiteY115" fmla="*/ 9043 h 831076"/>
              <a:gd name="connsiteX116" fmla="*/ 827407 w 1107111"/>
              <a:gd name="connsiteY116" fmla="*/ 237 h 831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107111" h="831076">
                <a:moveTo>
                  <a:pt x="112727" y="710822"/>
                </a:moveTo>
                <a:cubicBezTo>
                  <a:pt x="132023" y="714412"/>
                  <a:pt x="150868" y="718001"/>
                  <a:pt x="169265" y="721591"/>
                </a:cubicBezTo>
                <a:cubicBezTo>
                  <a:pt x="169265" y="756143"/>
                  <a:pt x="169265" y="789796"/>
                  <a:pt x="169265" y="824795"/>
                </a:cubicBezTo>
                <a:cubicBezTo>
                  <a:pt x="149073" y="824795"/>
                  <a:pt x="131574" y="824795"/>
                  <a:pt x="112727" y="824795"/>
                </a:cubicBezTo>
                <a:cubicBezTo>
                  <a:pt x="112727" y="787103"/>
                  <a:pt x="112727" y="749861"/>
                  <a:pt x="112727" y="710822"/>
                </a:cubicBezTo>
                <a:close/>
                <a:moveTo>
                  <a:pt x="53946" y="679861"/>
                </a:moveTo>
                <a:cubicBezTo>
                  <a:pt x="67408" y="689284"/>
                  <a:pt x="78626" y="696912"/>
                  <a:pt x="89395" y="705437"/>
                </a:cubicBezTo>
                <a:cubicBezTo>
                  <a:pt x="92984" y="708578"/>
                  <a:pt x="96574" y="713963"/>
                  <a:pt x="96574" y="718001"/>
                </a:cubicBezTo>
                <a:cubicBezTo>
                  <a:pt x="97471" y="751206"/>
                  <a:pt x="97023" y="783961"/>
                  <a:pt x="97023" y="818063"/>
                </a:cubicBezTo>
                <a:cubicBezTo>
                  <a:pt x="51702" y="791589"/>
                  <a:pt x="44972" y="769603"/>
                  <a:pt x="53946" y="679861"/>
                </a:cubicBezTo>
                <a:close/>
                <a:moveTo>
                  <a:pt x="5934" y="436661"/>
                </a:moveTo>
                <a:cubicBezTo>
                  <a:pt x="47215" y="464032"/>
                  <a:pt x="86701" y="490057"/>
                  <a:pt x="125739" y="516531"/>
                </a:cubicBezTo>
                <a:cubicBezTo>
                  <a:pt x="128880" y="518775"/>
                  <a:pt x="131572" y="524608"/>
                  <a:pt x="131572" y="528646"/>
                </a:cubicBezTo>
                <a:cubicBezTo>
                  <a:pt x="132021" y="584735"/>
                  <a:pt x="132021" y="641273"/>
                  <a:pt x="132021" y="697810"/>
                </a:cubicBezTo>
                <a:cubicBezTo>
                  <a:pt x="129329" y="700054"/>
                  <a:pt x="127085" y="702746"/>
                  <a:pt x="124393" y="704989"/>
                </a:cubicBezTo>
                <a:cubicBezTo>
                  <a:pt x="102406" y="691528"/>
                  <a:pt x="78176" y="680310"/>
                  <a:pt x="59330" y="663708"/>
                </a:cubicBezTo>
                <a:cubicBezTo>
                  <a:pt x="50805" y="656529"/>
                  <a:pt x="49459" y="637683"/>
                  <a:pt x="50356" y="624221"/>
                </a:cubicBezTo>
                <a:cubicBezTo>
                  <a:pt x="51702" y="601337"/>
                  <a:pt x="45420" y="585183"/>
                  <a:pt x="23434" y="576658"/>
                </a:cubicBezTo>
                <a:cubicBezTo>
                  <a:pt x="2344" y="569030"/>
                  <a:pt x="-1694" y="553325"/>
                  <a:pt x="550" y="532684"/>
                </a:cubicBezTo>
                <a:cubicBezTo>
                  <a:pt x="3691" y="502172"/>
                  <a:pt x="4139" y="471660"/>
                  <a:pt x="5934" y="436661"/>
                </a:cubicBezTo>
                <a:close/>
                <a:moveTo>
                  <a:pt x="1102577" y="267947"/>
                </a:moveTo>
                <a:cubicBezTo>
                  <a:pt x="1102577" y="297562"/>
                  <a:pt x="1103026" y="325830"/>
                  <a:pt x="1102128" y="353650"/>
                </a:cubicBezTo>
                <a:cubicBezTo>
                  <a:pt x="1102128" y="358137"/>
                  <a:pt x="1097192" y="363522"/>
                  <a:pt x="1093603" y="367111"/>
                </a:cubicBezTo>
                <a:cubicBezTo>
                  <a:pt x="1074308" y="385509"/>
                  <a:pt x="1047386" y="396277"/>
                  <a:pt x="1037514" y="424995"/>
                </a:cubicBezTo>
                <a:cubicBezTo>
                  <a:pt x="1035719" y="429931"/>
                  <a:pt x="1017322" y="431725"/>
                  <a:pt x="1007002" y="430379"/>
                </a:cubicBezTo>
                <a:cubicBezTo>
                  <a:pt x="978733" y="426790"/>
                  <a:pt x="973349" y="429482"/>
                  <a:pt x="967067" y="456853"/>
                </a:cubicBezTo>
                <a:cubicBezTo>
                  <a:pt x="963477" y="472558"/>
                  <a:pt x="953606" y="477942"/>
                  <a:pt x="938350" y="473904"/>
                </a:cubicBezTo>
                <a:cubicBezTo>
                  <a:pt x="929375" y="471660"/>
                  <a:pt x="920401" y="467622"/>
                  <a:pt x="912325" y="468968"/>
                </a:cubicBezTo>
                <a:cubicBezTo>
                  <a:pt x="904248" y="470314"/>
                  <a:pt x="893030" y="476148"/>
                  <a:pt x="890338" y="482878"/>
                </a:cubicBezTo>
                <a:cubicBezTo>
                  <a:pt x="873287" y="521916"/>
                  <a:pt x="874184" y="521916"/>
                  <a:pt x="841429" y="504416"/>
                </a:cubicBezTo>
                <a:cubicBezTo>
                  <a:pt x="824827" y="516083"/>
                  <a:pt x="811365" y="527749"/>
                  <a:pt x="796109" y="535377"/>
                </a:cubicBezTo>
                <a:cubicBezTo>
                  <a:pt x="684381" y="590119"/>
                  <a:pt x="572653" y="644413"/>
                  <a:pt x="460924" y="698708"/>
                </a:cubicBezTo>
                <a:cubicBezTo>
                  <a:pt x="452399" y="702746"/>
                  <a:pt x="443874" y="705887"/>
                  <a:pt x="434002" y="709925"/>
                </a:cubicBezTo>
                <a:cubicBezTo>
                  <a:pt x="433104" y="693323"/>
                  <a:pt x="432207" y="679862"/>
                  <a:pt x="431758" y="666400"/>
                </a:cubicBezTo>
                <a:cubicBezTo>
                  <a:pt x="429515" y="665502"/>
                  <a:pt x="427271" y="664156"/>
                  <a:pt x="425028" y="663259"/>
                </a:cubicBezTo>
                <a:cubicBezTo>
                  <a:pt x="420989" y="670438"/>
                  <a:pt x="415156" y="676720"/>
                  <a:pt x="412913" y="683900"/>
                </a:cubicBezTo>
                <a:cubicBezTo>
                  <a:pt x="409772" y="693772"/>
                  <a:pt x="410220" y="704541"/>
                  <a:pt x="407977" y="714861"/>
                </a:cubicBezTo>
                <a:cubicBezTo>
                  <a:pt x="402592" y="739091"/>
                  <a:pt x="385542" y="749860"/>
                  <a:pt x="363555" y="739989"/>
                </a:cubicBezTo>
                <a:cubicBezTo>
                  <a:pt x="347850" y="732809"/>
                  <a:pt x="340671" y="739091"/>
                  <a:pt x="335735" y="751655"/>
                </a:cubicBezTo>
                <a:cubicBezTo>
                  <a:pt x="325863" y="775885"/>
                  <a:pt x="308812" y="784860"/>
                  <a:pt x="283685" y="778129"/>
                </a:cubicBezTo>
                <a:cubicBezTo>
                  <a:pt x="267083" y="773642"/>
                  <a:pt x="258108" y="780372"/>
                  <a:pt x="250032" y="796077"/>
                </a:cubicBezTo>
                <a:cubicBezTo>
                  <a:pt x="244199" y="807295"/>
                  <a:pt x="231186" y="814923"/>
                  <a:pt x="218173" y="827487"/>
                </a:cubicBezTo>
                <a:cubicBezTo>
                  <a:pt x="211892" y="811333"/>
                  <a:pt x="208302" y="801910"/>
                  <a:pt x="202469" y="787103"/>
                </a:cubicBezTo>
                <a:cubicBezTo>
                  <a:pt x="198879" y="805051"/>
                  <a:pt x="196635" y="818064"/>
                  <a:pt x="193943" y="831076"/>
                </a:cubicBezTo>
                <a:cubicBezTo>
                  <a:pt x="191251" y="830628"/>
                  <a:pt x="189007" y="830628"/>
                  <a:pt x="186315" y="830179"/>
                </a:cubicBezTo>
                <a:cubicBezTo>
                  <a:pt x="186315" y="793834"/>
                  <a:pt x="185867" y="757937"/>
                  <a:pt x="186764" y="721592"/>
                </a:cubicBezTo>
                <a:cubicBezTo>
                  <a:pt x="186764" y="718451"/>
                  <a:pt x="194392" y="713964"/>
                  <a:pt x="199328" y="711720"/>
                </a:cubicBezTo>
                <a:cubicBezTo>
                  <a:pt x="495924" y="564543"/>
                  <a:pt x="792968" y="417815"/>
                  <a:pt x="1090013" y="271088"/>
                </a:cubicBezTo>
                <a:cubicBezTo>
                  <a:pt x="1092257" y="270191"/>
                  <a:pt x="1094500" y="270191"/>
                  <a:pt x="1102577" y="267947"/>
                </a:cubicBezTo>
                <a:close/>
                <a:moveTo>
                  <a:pt x="813609" y="195705"/>
                </a:moveTo>
                <a:cubicBezTo>
                  <a:pt x="813609" y="238781"/>
                  <a:pt x="814057" y="279165"/>
                  <a:pt x="813160" y="319100"/>
                </a:cubicBezTo>
                <a:cubicBezTo>
                  <a:pt x="813160" y="324484"/>
                  <a:pt x="808224" y="331664"/>
                  <a:pt x="803737" y="333907"/>
                </a:cubicBezTo>
                <a:cubicBezTo>
                  <a:pt x="727008" y="372946"/>
                  <a:pt x="649830" y="411535"/>
                  <a:pt x="568614" y="451918"/>
                </a:cubicBezTo>
                <a:cubicBezTo>
                  <a:pt x="568614" y="407496"/>
                  <a:pt x="568165" y="368010"/>
                  <a:pt x="569063" y="328523"/>
                </a:cubicBezTo>
                <a:cubicBezTo>
                  <a:pt x="569063" y="322689"/>
                  <a:pt x="573101" y="313715"/>
                  <a:pt x="578037" y="311472"/>
                </a:cubicBezTo>
                <a:cubicBezTo>
                  <a:pt x="655663" y="272883"/>
                  <a:pt x="734187" y="235191"/>
                  <a:pt x="813609" y="195705"/>
                </a:cubicBezTo>
                <a:close/>
                <a:moveTo>
                  <a:pt x="992644" y="154424"/>
                </a:moveTo>
                <a:cubicBezTo>
                  <a:pt x="995785" y="181795"/>
                  <a:pt x="998477" y="206923"/>
                  <a:pt x="1001169" y="233845"/>
                </a:cubicBezTo>
                <a:cubicBezTo>
                  <a:pt x="1011490" y="234294"/>
                  <a:pt x="1021361" y="235191"/>
                  <a:pt x="1031233" y="235640"/>
                </a:cubicBezTo>
                <a:cubicBezTo>
                  <a:pt x="1035720" y="278716"/>
                  <a:pt x="1035720" y="278716"/>
                  <a:pt x="998477" y="297113"/>
                </a:cubicBezTo>
                <a:cubicBezTo>
                  <a:pt x="730150" y="430828"/>
                  <a:pt x="461821" y="564095"/>
                  <a:pt x="193494" y="697362"/>
                </a:cubicBezTo>
                <a:cubicBezTo>
                  <a:pt x="180033" y="703644"/>
                  <a:pt x="164328" y="704541"/>
                  <a:pt x="145482" y="709028"/>
                </a:cubicBezTo>
                <a:cubicBezTo>
                  <a:pt x="145482" y="645311"/>
                  <a:pt x="145033" y="588326"/>
                  <a:pt x="145931" y="530890"/>
                </a:cubicBezTo>
                <a:cubicBezTo>
                  <a:pt x="145931" y="525954"/>
                  <a:pt x="151315" y="519224"/>
                  <a:pt x="155802" y="516980"/>
                </a:cubicBezTo>
                <a:cubicBezTo>
                  <a:pt x="287274" y="452815"/>
                  <a:pt x="418745" y="389098"/>
                  <a:pt x="550217" y="325382"/>
                </a:cubicBezTo>
                <a:cubicBezTo>
                  <a:pt x="551114" y="324933"/>
                  <a:pt x="552011" y="325382"/>
                  <a:pt x="554704" y="326279"/>
                </a:cubicBezTo>
                <a:cubicBezTo>
                  <a:pt x="554704" y="373842"/>
                  <a:pt x="554704" y="422303"/>
                  <a:pt x="554704" y="473455"/>
                </a:cubicBezTo>
                <a:cubicBezTo>
                  <a:pt x="563678" y="469417"/>
                  <a:pt x="569960" y="466725"/>
                  <a:pt x="576242" y="463584"/>
                </a:cubicBezTo>
                <a:cubicBezTo>
                  <a:pt x="653420" y="424995"/>
                  <a:pt x="730598" y="385957"/>
                  <a:pt x="808225" y="347817"/>
                </a:cubicBezTo>
                <a:cubicBezTo>
                  <a:pt x="821686" y="341086"/>
                  <a:pt x="827071" y="333458"/>
                  <a:pt x="827071" y="319100"/>
                </a:cubicBezTo>
                <a:cubicBezTo>
                  <a:pt x="827071" y="290831"/>
                  <a:pt x="821237" y="257178"/>
                  <a:pt x="834250" y="236538"/>
                </a:cubicBezTo>
                <a:cubicBezTo>
                  <a:pt x="846814" y="216794"/>
                  <a:pt x="880467" y="210064"/>
                  <a:pt x="905146" y="197949"/>
                </a:cubicBezTo>
                <a:cubicBezTo>
                  <a:pt x="933414" y="184039"/>
                  <a:pt x="961234" y="170129"/>
                  <a:pt x="992644" y="154424"/>
                </a:cubicBezTo>
                <a:close/>
                <a:moveTo>
                  <a:pt x="977669" y="100859"/>
                </a:moveTo>
                <a:cubicBezTo>
                  <a:pt x="982660" y="101701"/>
                  <a:pt x="986811" y="103047"/>
                  <a:pt x="986811" y="103720"/>
                </a:cubicBezTo>
                <a:cubicBezTo>
                  <a:pt x="986811" y="116732"/>
                  <a:pt x="989055" y="137822"/>
                  <a:pt x="982324" y="141860"/>
                </a:cubicBezTo>
                <a:cubicBezTo>
                  <a:pt x="933415" y="169680"/>
                  <a:pt x="882710" y="193910"/>
                  <a:pt x="831557" y="219935"/>
                </a:cubicBezTo>
                <a:cubicBezTo>
                  <a:pt x="828865" y="201090"/>
                  <a:pt x="826173" y="184039"/>
                  <a:pt x="822583" y="162949"/>
                </a:cubicBezTo>
                <a:cubicBezTo>
                  <a:pt x="845916" y="152629"/>
                  <a:pt x="871043" y="140963"/>
                  <a:pt x="896620" y="129745"/>
                </a:cubicBezTo>
                <a:cubicBezTo>
                  <a:pt x="919056" y="119873"/>
                  <a:pt x="940594" y="109553"/>
                  <a:pt x="963478" y="101028"/>
                </a:cubicBezTo>
                <a:cubicBezTo>
                  <a:pt x="966843" y="99681"/>
                  <a:pt x="972677" y="100018"/>
                  <a:pt x="977669" y="100859"/>
                </a:cubicBezTo>
                <a:close/>
                <a:moveTo>
                  <a:pt x="689933" y="95644"/>
                </a:moveTo>
                <a:cubicBezTo>
                  <a:pt x="696159" y="95307"/>
                  <a:pt x="702553" y="96989"/>
                  <a:pt x="709508" y="101925"/>
                </a:cubicBezTo>
                <a:cubicBezTo>
                  <a:pt x="737328" y="121668"/>
                  <a:pt x="766943" y="138719"/>
                  <a:pt x="795211" y="157116"/>
                </a:cubicBezTo>
                <a:cubicBezTo>
                  <a:pt x="815852" y="170578"/>
                  <a:pt x="815403" y="180449"/>
                  <a:pt x="793865" y="190769"/>
                </a:cubicBezTo>
                <a:cubicBezTo>
                  <a:pt x="581178" y="294421"/>
                  <a:pt x="368490" y="398073"/>
                  <a:pt x="155803" y="501275"/>
                </a:cubicBezTo>
                <a:cubicBezTo>
                  <a:pt x="149072" y="504416"/>
                  <a:pt x="137405" y="506660"/>
                  <a:pt x="131572" y="503519"/>
                </a:cubicBezTo>
                <a:cubicBezTo>
                  <a:pt x="93432" y="479289"/>
                  <a:pt x="56189" y="453712"/>
                  <a:pt x="15357" y="426790"/>
                </a:cubicBezTo>
                <a:cubicBezTo>
                  <a:pt x="189904" y="340638"/>
                  <a:pt x="360862" y="256730"/>
                  <a:pt x="531371" y="172372"/>
                </a:cubicBezTo>
                <a:cubicBezTo>
                  <a:pt x="578037" y="149488"/>
                  <a:pt x="624702" y="124809"/>
                  <a:pt x="671368" y="101477"/>
                </a:cubicBezTo>
                <a:cubicBezTo>
                  <a:pt x="677650" y="98336"/>
                  <a:pt x="683707" y="95980"/>
                  <a:pt x="689933" y="95644"/>
                </a:cubicBezTo>
                <a:close/>
                <a:moveTo>
                  <a:pt x="827407" y="237"/>
                </a:moveTo>
                <a:cubicBezTo>
                  <a:pt x="843112" y="1415"/>
                  <a:pt x="858480" y="7023"/>
                  <a:pt x="872390" y="18017"/>
                </a:cubicBezTo>
                <a:cubicBezTo>
                  <a:pt x="899762" y="39555"/>
                  <a:pt x="928030" y="48529"/>
                  <a:pt x="963478" y="45837"/>
                </a:cubicBezTo>
                <a:cubicBezTo>
                  <a:pt x="980978" y="44491"/>
                  <a:pt x="1000272" y="53914"/>
                  <a:pt x="1017323" y="61542"/>
                </a:cubicBezTo>
                <a:cubicBezTo>
                  <a:pt x="1033477" y="68721"/>
                  <a:pt x="1046938" y="81734"/>
                  <a:pt x="1062194" y="90259"/>
                </a:cubicBezTo>
                <a:cubicBezTo>
                  <a:pt x="1095847" y="109105"/>
                  <a:pt x="1107962" y="138720"/>
                  <a:pt x="1107065" y="175515"/>
                </a:cubicBezTo>
                <a:cubicBezTo>
                  <a:pt x="1106616" y="186732"/>
                  <a:pt x="1104821" y="197950"/>
                  <a:pt x="1103475" y="209168"/>
                </a:cubicBezTo>
                <a:cubicBezTo>
                  <a:pt x="1097193" y="258974"/>
                  <a:pt x="1097193" y="258974"/>
                  <a:pt x="1044246" y="272436"/>
                </a:cubicBezTo>
                <a:cubicBezTo>
                  <a:pt x="1046040" y="256282"/>
                  <a:pt x="1047835" y="240577"/>
                  <a:pt x="1049630" y="223078"/>
                </a:cubicBezTo>
                <a:cubicBezTo>
                  <a:pt x="1038413" y="221283"/>
                  <a:pt x="1028541" y="219488"/>
                  <a:pt x="1016426" y="217693"/>
                </a:cubicBezTo>
                <a:cubicBezTo>
                  <a:pt x="1013285" y="184489"/>
                  <a:pt x="1009695" y="152181"/>
                  <a:pt x="1006554" y="119425"/>
                </a:cubicBezTo>
                <a:cubicBezTo>
                  <a:pt x="1008349" y="118528"/>
                  <a:pt x="1009695" y="117630"/>
                  <a:pt x="1011490" y="116733"/>
                </a:cubicBezTo>
                <a:cubicBezTo>
                  <a:pt x="1014631" y="120771"/>
                  <a:pt x="1019567" y="124810"/>
                  <a:pt x="1020913" y="129745"/>
                </a:cubicBezTo>
                <a:cubicBezTo>
                  <a:pt x="1035720" y="182694"/>
                  <a:pt x="1035720" y="182694"/>
                  <a:pt x="1090911" y="206476"/>
                </a:cubicBezTo>
                <a:cubicBezTo>
                  <a:pt x="1104373" y="148142"/>
                  <a:pt x="1095847" y="125258"/>
                  <a:pt x="1048284" y="94298"/>
                </a:cubicBezTo>
                <a:cubicBezTo>
                  <a:pt x="1018221" y="75003"/>
                  <a:pt x="990849" y="48081"/>
                  <a:pt x="950017" y="54363"/>
                </a:cubicBezTo>
                <a:cubicBezTo>
                  <a:pt x="945530" y="55260"/>
                  <a:pt x="941043" y="56157"/>
                  <a:pt x="932069" y="57503"/>
                </a:cubicBezTo>
                <a:cubicBezTo>
                  <a:pt x="944184" y="67824"/>
                  <a:pt x="953158" y="75003"/>
                  <a:pt x="964824" y="84875"/>
                </a:cubicBezTo>
                <a:cubicBezTo>
                  <a:pt x="915018" y="106861"/>
                  <a:pt x="867454" y="128399"/>
                  <a:pt x="819442" y="148591"/>
                </a:cubicBezTo>
                <a:cubicBezTo>
                  <a:pt x="814506" y="150835"/>
                  <a:pt x="805532" y="146796"/>
                  <a:pt x="800148" y="143207"/>
                </a:cubicBezTo>
                <a:cubicBezTo>
                  <a:pt x="773225" y="127053"/>
                  <a:pt x="745854" y="110900"/>
                  <a:pt x="720277" y="92503"/>
                </a:cubicBezTo>
                <a:cubicBezTo>
                  <a:pt x="703227" y="80836"/>
                  <a:pt x="687971" y="75900"/>
                  <a:pt x="669125" y="88464"/>
                </a:cubicBezTo>
                <a:cubicBezTo>
                  <a:pt x="667330" y="86669"/>
                  <a:pt x="665984" y="85323"/>
                  <a:pt x="664189" y="83977"/>
                </a:cubicBezTo>
                <a:cubicBezTo>
                  <a:pt x="667779" y="77695"/>
                  <a:pt x="670022" y="68272"/>
                  <a:pt x="675855" y="65131"/>
                </a:cubicBezTo>
                <a:cubicBezTo>
                  <a:pt x="710406" y="45388"/>
                  <a:pt x="744508" y="25196"/>
                  <a:pt x="780404" y="9043"/>
                </a:cubicBezTo>
                <a:cubicBezTo>
                  <a:pt x="795661" y="2312"/>
                  <a:pt x="811702" y="-941"/>
                  <a:pt x="827407" y="237"/>
                </a:cubicBezTo>
                <a:close/>
              </a:path>
            </a:pathLst>
          </a:custGeom>
          <a:solidFill>
            <a:srgbClr val="FF0000"/>
          </a:solidFill>
          <a:ln w="44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>
              <a:solidFill>
                <a:prstClr val="black"/>
              </a:solidFill>
              <a:latin typeface="Avenir Next LT Pro"/>
            </a:endParaRPr>
          </a:p>
        </p:txBody>
      </p:sp>
      <p:grpSp>
        <p:nvGrpSpPr>
          <p:cNvPr id="122" name="Group 342">
            <a:extLst>
              <a:ext uri="{FF2B5EF4-FFF2-40B4-BE49-F238E27FC236}">
                <a16:creationId xmlns="" xmlns:a16="http://schemas.microsoft.com/office/drawing/2014/main" id="{8D6CC8E1-0139-4FDB-9195-742D01802777}"/>
              </a:ext>
            </a:extLst>
          </p:cNvPr>
          <p:cNvGrpSpPr/>
          <p:nvPr/>
        </p:nvGrpSpPr>
        <p:grpSpPr>
          <a:xfrm>
            <a:off x="7920865" y="3670713"/>
            <a:ext cx="946767" cy="462267"/>
            <a:chOff x="2801651" y="3947683"/>
            <a:chExt cx="1683399" cy="920431"/>
          </a:xfrm>
          <a:solidFill>
            <a:srgbClr val="00B050"/>
          </a:solidFill>
        </p:grpSpPr>
        <p:sp>
          <p:nvSpPr>
            <p:cNvPr id="123" name="Freeform: Shape 343">
              <a:extLst>
                <a:ext uri="{FF2B5EF4-FFF2-40B4-BE49-F238E27FC236}">
                  <a16:creationId xmlns="" xmlns:a16="http://schemas.microsoft.com/office/drawing/2014/main" id="{D52E3FA7-F1DC-4CFF-8DE2-390597D2C22D}"/>
                </a:ext>
              </a:extLst>
            </p:cNvPr>
            <p:cNvSpPr/>
            <p:nvPr/>
          </p:nvSpPr>
          <p:spPr>
            <a:xfrm>
              <a:off x="2807950" y="3947683"/>
              <a:ext cx="1677100" cy="771623"/>
            </a:xfrm>
            <a:custGeom>
              <a:avLst/>
              <a:gdLst>
                <a:gd name="connsiteX0" fmla="*/ 1153498 w 1677099"/>
                <a:gd name="connsiteY0" fmla="*/ 762963 h 771623"/>
                <a:gd name="connsiteX1" fmla="*/ 1137751 w 1677099"/>
                <a:gd name="connsiteY1" fmla="*/ 766112 h 771623"/>
                <a:gd name="connsiteX2" fmla="*/ 980277 w 1677099"/>
                <a:gd name="connsiteY2" fmla="*/ 766112 h 771623"/>
                <a:gd name="connsiteX3" fmla="*/ 509429 w 1677099"/>
                <a:gd name="connsiteY3" fmla="*/ 766112 h 771623"/>
                <a:gd name="connsiteX4" fmla="*/ 481871 w 1677099"/>
                <a:gd name="connsiteY4" fmla="*/ 766112 h 771623"/>
                <a:gd name="connsiteX5" fmla="*/ 404709 w 1677099"/>
                <a:gd name="connsiteY5" fmla="*/ 627535 h 771623"/>
                <a:gd name="connsiteX6" fmla="*/ 297626 w 1677099"/>
                <a:gd name="connsiteY6" fmla="*/ 602339 h 771623"/>
                <a:gd name="connsiteX7" fmla="*/ 151175 w 1677099"/>
                <a:gd name="connsiteY7" fmla="*/ 764537 h 771623"/>
                <a:gd name="connsiteX8" fmla="*/ 23621 w 1677099"/>
                <a:gd name="connsiteY8" fmla="*/ 764537 h 771623"/>
                <a:gd name="connsiteX9" fmla="*/ 23621 w 1677099"/>
                <a:gd name="connsiteY9" fmla="*/ 722019 h 771623"/>
                <a:gd name="connsiteX10" fmla="*/ 1575 w 1677099"/>
                <a:gd name="connsiteY10" fmla="*/ 699186 h 771623"/>
                <a:gd name="connsiteX11" fmla="*/ 0 w 1677099"/>
                <a:gd name="connsiteY11" fmla="*/ 688950 h 771623"/>
                <a:gd name="connsiteX12" fmla="*/ 0 w 1677099"/>
                <a:gd name="connsiteY12" fmla="*/ 489745 h 771623"/>
                <a:gd name="connsiteX13" fmla="*/ 25196 w 1677099"/>
                <a:gd name="connsiteY13" fmla="*/ 445652 h 771623"/>
                <a:gd name="connsiteX14" fmla="*/ 35432 w 1677099"/>
                <a:gd name="connsiteY14" fmla="*/ 430692 h 771623"/>
                <a:gd name="connsiteX15" fmla="*/ 94485 w 1677099"/>
                <a:gd name="connsiteY15" fmla="*/ 275580 h 771623"/>
                <a:gd name="connsiteX16" fmla="*/ 121255 w 1677099"/>
                <a:gd name="connsiteY16" fmla="*/ 257470 h 771623"/>
                <a:gd name="connsiteX17" fmla="*/ 511004 w 1677099"/>
                <a:gd name="connsiteY17" fmla="*/ 257470 h 771623"/>
                <a:gd name="connsiteX18" fmla="*/ 536987 w 1677099"/>
                <a:gd name="connsiteY18" fmla="*/ 283454 h 771623"/>
                <a:gd name="connsiteX19" fmla="*/ 536987 w 1677099"/>
                <a:gd name="connsiteY19" fmla="*/ 685800 h 771623"/>
                <a:gd name="connsiteX20" fmla="*/ 561395 w 1677099"/>
                <a:gd name="connsiteY20" fmla="*/ 710209 h 771623"/>
                <a:gd name="connsiteX21" fmla="*/ 1137751 w 1677099"/>
                <a:gd name="connsiteY21" fmla="*/ 710209 h 771623"/>
                <a:gd name="connsiteX22" fmla="*/ 1165309 w 1677099"/>
                <a:gd name="connsiteY22" fmla="*/ 710209 h 771623"/>
                <a:gd name="connsiteX23" fmla="*/ 1177120 w 1677099"/>
                <a:gd name="connsiteY23" fmla="*/ 681863 h 771623"/>
                <a:gd name="connsiteX24" fmla="*/ 673202 w 1677099"/>
                <a:gd name="connsiteY24" fmla="*/ 681863 h 771623"/>
                <a:gd name="connsiteX25" fmla="*/ 591316 w 1677099"/>
                <a:gd name="connsiteY25" fmla="*/ 599977 h 771623"/>
                <a:gd name="connsiteX26" fmla="*/ 591316 w 1677099"/>
                <a:gd name="connsiteY26" fmla="*/ 83462 h 771623"/>
                <a:gd name="connsiteX27" fmla="*/ 591316 w 1677099"/>
                <a:gd name="connsiteY27" fmla="*/ 66927 h 771623"/>
                <a:gd name="connsiteX28" fmla="*/ 662179 w 1677099"/>
                <a:gd name="connsiteY28" fmla="*/ 0 h 771623"/>
                <a:gd name="connsiteX29" fmla="*/ 1613323 w 1677099"/>
                <a:gd name="connsiteY29" fmla="*/ 3937 h 771623"/>
                <a:gd name="connsiteX30" fmla="*/ 1681037 w 1677099"/>
                <a:gd name="connsiteY30" fmla="*/ 70863 h 771623"/>
                <a:gd name="connsiteX31" fmla="*/ 1681037 w 1677099"/>
                <a:gd name="connsiteY31" fmla="*/ 614937 h 771623"/>
                <a:gd name="connsiteX32" fmla="*/ 1614110 w 1677099"/>
                <a:gd name="connsiteY32" fmla="*/ 681863 h 771623"/>
                <a:gd name="connsiteX33" fmla="*/ 1507028 w 1677099"/>
                <a:gd name="connsiteY33" fmla="*/ 682651 h 771623"/>
                <a:gd name="connsiteX34" fmla="*/ 1503091 w 1677099"/>
                <a:gd name="connsiteY34" fmla="*/ 683438 h 771623"/>
                <a:gd name="connsiteX35" fmla="*/ 1515689 w 1677099"/>
                <a:gd name="connsiteY35" fmla="*/ 716507 h 771623"/>
                <a:gd name="connsiteX36" fmla="*/ 1518051 w 1677099"/>
                <a:gd name="connsiteY36" fmla="*/ 714933 h 771623"/>
                <a:gd name="connsiteX37" fmla="*/ 1591277 w 1677099"/>
                <a:gd name="connsiteY37" fmla="*/ 718870 h 771623"/>
                <a:gd name="connsiteX38" fmla="*/ 1599938 w 1677099"/>
                <a:gd name="connsiteY38" fmla="*/ 744065 h 771623"/>
                <a:gd name="connsiteX39" fmla="*/ 1576316 w 1677099"/>
                <a:gd name="connsiteY39" fmla="*/ 765325 h 771623"/>
                <a:gd name="connsiteX40" fmla="*/ 1526712 w 1677099"/>
                <a:gd name="connsiteY40" fmla="*/ 766112 h 771623"/>
                <a:gd name="connsiteX41" fmla="*/ 1524350 w 1677099"/>
                <a:gd name="connsiteY41" fmla="*/ 750365 h 771623"/>
                <a:gd name="connsiteX42" fmla="*/ 1522775 w 1677099"/>
                <a:gd name="connsiteY42" fmla="*/ 751939 h 771623"/>
                <a:gd name="connsiteX43" fmla="*/ 1521988 w 1677099"/>
                <a:gd name="connsiteY43" fmla="*/ 762963 h 771623"/>
                <a:gd name="connsiteX44" fmla="*/ 1510965 w 1677099"/>
                <a:gd name="connsiteY44" fmla="*/ 778710 h 771623"/>
                <a:gd name="connsiteX45" fmla="*/ 1500729 w 1677099"/>
                <a:gd name="connsiteY45" fmla="*/ 762963 h 771623"/>
                <a:gd name="connsiteX46" fmla="*/ 1336168 w 1677099"/>
                <a:gd name="connsiteY46" fmla="*/ 607063 h 771623"/>
                <a:gd name="connsiteX47" fmla="*/ 1177120 w 1677099"/>
                <a:gd name="connsiteY47" fmla="*/ 760601 h 771623"/>
                <a:gd name="connsiteX48" fmla="*/ 1166096 w 1677099"/>
                <a:gd name="connsiteY48" fmla="*/ 778710 h 771623"/>
                <a:gd name="connsiteX49" fmla="*/ 1153498 w 1677099"/>
                <a:gd name="connsiteY49" fmla="*/ 762963 h 771623"/>
                <a:gd name="connsiteX50" fmla="*/ 248809 w 1677099"/>
                <a:gd name="connsiteY50" fmla="*/ 272431 h 771623"/>
                <a:gd name="connsiteX51" fmla="*/ 176371 w 1677099"/>
                <a:gd name="connsiteY51" fmla="*/ 272431 h 771623"/>
                <a:gd name="connsiteX52" fmla="*/ 155899 w 1677099"/>
                <a:gd name="connsiteY52" fmla="*/ 293690 h 771623"/>
                <a:gd name="connsiteX53" fmla="*/ 155899 w 1677099"/>
                <a:gd name="connsiteY53" fmla="*/ 424393 h 771623"/>
                <a:gd name="connsiteX54" fmla="*/ 176371 w 1677099"/>
                <a:gd name="connsiteY54" fmla="*/ 445652 h 771623"/>
                <a:gd name="connsiteX55" fmla="*/ 319673 w 1677099"/>
                <a:gd name="connsiteY55" fmla="*/ 445652 h 771623"/>
                <a:gd name="connsiteX56" fmla="*/ 340932 w 1677099"/>
                <a:gd name="connsiteY56" fmla="*/ 423606 h 771623"/>
                <a:gd name="connsiteX57" fmla="*/ 340932 w 1677099"/>
                <a:gd name="connsiteY57" fmla="*/ 295264 h 771623"/>
                <a:gd name="connsiteX58" fmla="*/ 319673 w 1677099"/>
                <a:gd name="connsiteY58" fmla="*/ 273218 h 771623"/>
                <a:gd name="connsiteX59" fmla="*/ 248809 w 1677099"/>
                <a:gd name="connsiteY59" fmla="*/ 272431 h 771623"/>
                <a:gd name="connsiteX60" fmla="*/ 478721 w 1677099"/>
                <a:gd name="connsiteY60" fmla="*/ 359829 h 771623"/>
                <a:gd name="connsiteX61" fmla="*/ 478721 w 1677099"/>
                <a:gd name="connsiteY61" fmla="*/ 291327 h 771623"/>
                <a:gd name="connsiteX62" fmla="*/ 460612 w 1677099"/>
                <a:gd name="connsiteY62" fmla="*/ 272431 h 771623"/>
                <a:gd name="connsiteX63" fmla="*/ 397622 w 1677099"/>
                <a:gd name="connsiteY63" fmla="*/ 272431 h 771623"/>
                <a:gd name="connsiteX64" fmla="*/ 379513 w 1677099"/>
                <a:gd name="connsiteY64" fmla="*/ 291327 h 771623"/>
                <a:gd name="connsiteX65" fmla="*/ 379513 w 1677099"/>
                <a:gd name="connsiteY65" fmla="*/ 425180 h 771623"/>
                <a:gd name="connsiteX66" fmla="*/ 398410 w 1677099"/>
                <a:gd name="connsiteY66" fmla="*/ 445652 h 771623"/>
                <a:gd name="connsiteX67" fmla="*/ 459825 w 1677099"/>
                <a:gd name="connsiteY67" fmla="*/ 445652 h 771623"/>
                <a:gd name="connsiteX68" fmla="*/ 478721 w 1677099"/>
                <a:gd name="connsiteY68" fmla="*/ 425180 h 771623"/>
                <a:gd name="connsiteX69" fmla="*/ 478721 w 1677099"/>
                <a:gd name="connsiteY69" fmla="*/ 359829 h 771623"/>
                <a:gd name="connsiteX70" fmla="*/ 123617 w 1677099"/>
                <a:gd name="connsiteY70" fmla="*/ 272431 h 771623"/>
                <a:gd name="connsiteX71" fmla="*/ 118106 w 1677099"/>
                <a:gd name="connsiteY71" fmla="*/ 277155 h 771623"/>
                <a:gd name="connsiteX72" fmla="*/ 60627 w 1677099"/>
                <a:gd name="connsiteY72" fmla="*/ 432267 h 771623"/>
                <a:gd name="connsiteX73" fmla="*/ 71651 w 1677099"/>
                <a:gd name="connsiteY73" fmla="*/ 446439 h 771623"/>
                <a:gd name="connsiteX74" fmla="*/ 107870 w 1677099"/>
                <a:gd name="connsiteY74" fmla="*/ 446439 h 771623"/>
                <a:gd name="connsiteX75" fmla="*/ 125979 w 1677099"/>
                <a:gd name="connsiteY75" fmla="*/ 429117 h 771623"/>
                <a:gd name="connsiteX76" fmla="*/ 126767 w 1677099"/>
                <a:gd name="connsiteY76" fmla="*/ 277155 h 771623"/>
                <a:gd name="connsiteX77" fmla="*/ 123617 w 1677099"/>
                <a:gd name="connsiteY77" fmla="*/ 272431 h 77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1677099" h="771623">
                  <a:moveTo>
                    <a:pt x="1153498" y="762963"/>
                  </a:moveTo>
                  <a:cubicBezTo>
                    <a:pt x="1148774" y="763750"/>
                    <a:pt x="1143262" y="766112"/>
                    <a:pt x="1137751" y="766112"/>
                  </a:cubicBezTo>
                  <a:cubicBezTo>
                    <a:pt x="1084997" y="766112"/>
                    <a:pt x="1032243" y="766112"/>
                    <a:pt x="980277" y="766112"/>
                  </a:cubicBezTo>
                  <a:cubicBezTo>
                    <a:pt x="823590" y="766112"/>
                    <a:pt x="666116" y="766112"/>
                    <a:pt x="509429" y="766112"/>
                  </a:cubicBezTo>
                  <a:cubicBezTo>
                    <a:pt x="500768" y="766112"/>
                    <a:pt x="492894" y="766112"/>
                    <a:pt x="481871" y="766112"/>
                  </a:cubicBezTo>
                  <a:cubicBezTo>
                    <a:pt x="477934" y="707847"/>
                    <a:pt x="454313" y="659817"/>
                    <a:pt x="404709" y="627535"/>
                  </a:cubicBezTo>
                  <a:cubicBezTo>
                    <a:pt x="372426" y="606276"/>
                    <a:pt x="336207" y="597615"/>
                    <a:pt x="297626" y="602339"/>
                  </a:cubicBezTo>
                  <a:cubicBezTo>
                    <a:pt x="214952" y="612575"/>
                    <a:pt x="153537" y="679501"/>
                    <a:pt x="151175" y="764537"/>
                  </a:cubicBezTo>
                  <a:cubicBezTo>
                    <a:pt x="109445" y="764537"/>
                    <a:pt x="67714" y="764537"/>
                    <a:pt x="23621" y="764537"/>
                  </a:cubicBezTo>
                  <a:cubicBezTo>
                    <a:pt x="23621" y="750365"/>
                    <a:pt x="23621" y="736192"/>
                    <a:pt x="23621" y="722019"/>
                  </a:cubicBezTo>
                  <a:cubicBezTo>
                    <a:pt x="23621" y="701548"/>
                    <a:pt x="22834" y="700760"/>
                    <a:pt x="1575" y="699186"/>
                  </a:cubicBezTo>
                  <a:cubicBezTo>
                    <a:pt x="787" y="696036"/>
                    <a:pt x="0" y="692886"/>
                    <a:pt x="0" y="688950"/>
                  </a:cubicBezTo>
                  <a:cubicBezTo>
                    <a:pt x="0" y="622811"/>
                    <a:pt x="0" y="555884"/>
                    <a:pt x="0" y="489745"/>
                  </a:cubicBezTo>
                  <a:cubicBezTo>
                    <a:pt x="0" y="470848"/>
                    <a:pt x="3937" y="454313"/>
                    <a:pt x="25196" y="445652"/>
                  </a:cubicBezTo>
                  <a:cubicBezTo>
                    <a:pt x="29920" y="444077"/>
                    <a:pt x="33857" y="436204"/>
                    <a:pt x="35432" y="430692"/>
                  </a:cubicBezTo>
                  <a:cubicBezTo>
                    <a:pt x="55116" y="378726"/>
                    <a:pt x="75588" y="327547"/>
                    <a:pt x="94485" y="275580"/>
                  </a:cubicBezTo>
                  <a:cubicBezTo>
                    <a:pt x="99209" y="262195"/>
                    <a:pt x="106295" y="256683"/>
                    <a:pt x="121255" y="257470"/>
                  </a:cubicBezTo>
                  <a:cubicBezTo>
                    <a:pt x="251171" y="258258"/>
                    <a:pt x="381087" y="257470"/>
                    <a:pt x="511004" y="257470"/>
                  </a:cubicBezTo>
                  <a:cubicBezTo>
                    <a:pt x="534625" y="257470"/>
                    <a:pt x="536987" y="259832"/>
                    <a:pt x="536987" y="283454"/>
                  </a:cubicBezTo>
                  <a:cubicBezTo>
                    <a:pt x="536987" y="417307"/>
                    <a:pt x="536987" y="551947"/>
                    <a:pt x="536987" y="685800"/>
                  </a:cubicBezTo>
                  <a:cubicBezTo>
                    <a:pt x="536987" y="708634"/>
                    <a:pt x="538562" y="710209"/>
                    <a:pt x="561395" y="710209"/>
                  </a:cubicBezTo>
                  <a:cubicBezTo>
                    <a:pt x="753514" y="710209"/>
                    <a:pt x="945633" y="710209"/>
                    <a:pt x="1137751" y="710209"/>
                  </a:cubicBezTo>
                  <a:cubicBezTo>
                    <a:pt x="1146412" y="710209"/>
                    <a:pt x="1155860" y="710209"/>
                    <a:pt x="1165309" y="710209"/>
                  </a:cubicBezTo>
                  <a:cubicBezTo>
                    <a:pt x="1169246" y="700760"/>
                    <a:pt x="1173183" y="691312"/>
                    <a:pt x="1177120" y="681863"/>
                  </a:cubicBezTo>
                  <a:cubicBezTo>
                    <a:pt x="1008622" y="681863"/>
                    <a:pt x="840912" y="681863"/>
                    <a:pt x="673202" y="681863"/>
                  </a:cubicBezTo>
                  <a:cubicBezTo>
                    <a:pt x="620448" y="681863"/>
                    <a:pt x="591316" y="652731"/>
                    <a:pt x="591316" y="599977"/>
                  </a:cubicBezTo>
                  <a:cubicBezTo>
                    <a:pt x="591316" y="427543"/>
                    <a:pt x="591316" y="255896"/>
                    <a:pt x="591316" y="83462"/>
                  </a:cubicBezTo>
                  <a:cubicBezTo>
                    <a:pt x="591316" y="77950"/>
                    <a:pt x="591316" y="72438"/>
                    <a:pt x="591316" y="66927"/>
                  </a:cubicBezTo>
                  <a:cubicBezTo>
                    <a:pt x="594465" y="18897"/>
                    <a:pt x="614149" y="0"/>
                    <a:pt x="662179" y="0"/>
                  </a:cubicBezTo>
                  <a:cubicBezTo>
                    <a:pt x="979489" y="788"/>
                    <a:pt x="1296800" y="2362"/>
                    <a:pt x="1613323" y="3937"/>
                  </a:cubicBezTo>
                  <a:cubicBezTo>
                    <a:pt x="1653479" y="3937"/>
                    <a:pt x="1681037" y="30708"/>
                    <a:pt x="1681037" y="70863"/>
                  </a:cubicBezTo>
                  <a:cubicBezTo>
                    <a:pt x="1681037" y="251959"/>
                    <a:pt x="1681037" y="433054"/>
                    <a:pt x="1681037" y="614937"/>
                  </a:cubicBezTo>
                  <a:cubicBezTo>
                    <a:pt x="1681037" y="654305"/>
                    <a:pt x="1653479" y="681863"/>
                    <a:pt x="1614110" y="681863"/>
                  </a:cubicBezTo>
                  <a:cubicBezTo>
                    <a:pt x="1578678" y="682651"/>
                    <a:pt x="1542460" y="681863"/>
                    <a:pt x="1507028" y="682651"/>
                  </a:cubicBezTo>
                  <a:cubicBezTo>
                    <a:pt x="1506240" y="682651"/>
                    <a:pt x="1506240" y="682651"/>
                    <a:pt x="1503091" y="683438"/>
                  </a:cubicBezTo>
                  <a:cubicBezTo>
                    <a:pt x="1507028" y="694461"/>
                    <a:pt x="1510965" y="705485"/>
                    <a:pt x="1515689" y="716507"/>
                  </a:cubicBezTo>
                  <a:cubicBezTo>
                    <a:pt x="1516476" y="715720"/>
                    <a:pt x="1517264" y="714933"/>
                    <a:pt x="1518051" y="714933"/>
                  </a:cubicBezTo>
                  <a:cubicBezTo>
                    <a:pt x="1530649" y="707059"/>
                    <a:pt x="1582615" y="708634"/>
                    <a:pt x="1591277" y="718870"/>
                  </a:cubicBezTo>
                  <a:cubicBezTo>
                    <a:pt x="1596788" y="725169"/>
                    <a:pt x="1602300" y="737767"/>
                    <a:pt x="1599938" y="744065"/>
                  </a:cubicBezTo>
                  <a:cubicBezTo>
                    <a:pt x="1596001" y="752727"/>
                    <a:pt x="1585765" y="762963"/>
                    <a:pt x="1576316" y="765325"/>
                  </a:cubicBezTo>
                  <a:cubicBezTo>
                    <a:pt x="1560569" y="768474"/>
                    <a:pt x="1544034" y="766112"/>
                    <a:pt x="1526712" y="766112"/>
                  </a:cubicBezTo>
                  <a:cubicBezTo>
                    <a:pt x="1525925" y="760601"/>
                    <a:pt x="1525137" y="755876"/>
                    <a:pt x="1524350" y="750365"/>
                  </a:cubicBezTo>
                  <a:cubicBezTo>
                    <a:pt x="1523563" y="751152"/>
                    <a:pt x="1522775" y="751939"/>
                    <a:pt x="1522775" y="751939"/>
                  </a:cubicBezTo>
                  <a:cubicBezTo>
                    <a:pt x="1522775" y="755876"/>
                    <a:pt x="1523563" y="759813"/>
                    <a:pt x="1521988" y="762963"/>
                  </a:cubicBezTo>
                  <a:cubicBezTo>
                    <a:pt x="1518838" y="768474"/>
                    <a:pt x="1514902" y="773198"/>
                    <a:pt x="1510965" y="778710"/>
                  </a:cubicBezTo>
                  <a:cubicBezTo>
                    <a:pt x="1507028" y="773198"/>
                    <a:pt x="1500729" y="767687"/>
                    <a:pt x="1500729" y="762963"/>
                  </a:cubicBezTo>
                  <a:cubicBezTo>
                    <a:pt x="1499154" y="679501"/>
                    <a:pt x="1426716" y="605488"/>
                    <a:pt x="1336168" y="607063"/>
                  </a:cubicBezTo>
                  <a:cubicBezTo>
                    <a:pt x="1253494" y="608638"/>
                    <a:pt x="1181844" y="676352"/>
                    <a:pt x="1177120" y="760601"/>
                  </a:cubicBezTo>
                  <a:cubicBezTo>
                    <a:pt x="1176332" y="769261"/>
                    <a:pt x="1177907" y="780285"/>
                    <a:pt x="1166096" y="778710"/>
                  </a:cubicBezTo>
                  <a:cubicBezTo>
                    <a:pt x="1162160" y="777135"/>
                    <a:pt x="1157435" y="767687"/>
                    <a:pt x="1153498" y="762963"/>
                  </a:cubicBezTo>
                  <a:close/>
                  <a:moveTo>
                    <a:pt x="248809" y="272431"/>
                  </a:moveTo>
                  <a:cubicBezTo>
                    <a:pt x="224401" y="272431"/>
                    <a:pt x="200780" y="272431"/>
                    <a:pt x="176371" y="272431"/>
                  </a:cubicBezTo>
                  <a:cubicBezTo>
                    <a:pt x="162198" y="272431"/>
                    <a:pt x="155899" y="278729"/>
                    <a:pt x="155899" y="293690"/>
                  </a:cubicBezTo>
                  <a:cubicBezTo>
                    <a:pt x="155899" y="336995"/>
                    <a:pt x="155899" y="380301"/>
                    <a:pt x="155899" y="424393"/>
                  </a:cubicBezTo>
                  <a:cubicBezTo>
                    <a:pt x="155899" y="439353"/>
                    <a:pt x="162986" y="445652"/>
                    <a:pt x="176371" y="445652"/>
                  </a:cubicBezTo>
                  <a:cubicBezTo>
                    <a:pt x="224401" y="445652"/>
                    <a:pt x="271643" y="445652"/>
                    <a:pt x="319673" y="445652"/>
                  </a:cubicBezTo>
                  <a:cubicBezTo>
                    <a:pt x="334633" y="445652"/>
                    <a:pt x="341719" y="438566"/>
                    <a:pt x="340932" y="423606"/>
                  </a:cubicBezTo>
                  <a:cubicBezTo>
                    <a:pt x="340144" y="381088"/>
                    <a:pt x="340932" y="337782"/>
                    <a:pt x="340932" y="295264"/>
                  </a:cubicBezTo>
                  <a:cubicBezTo>
                    <a:pt x="340932" y="280304"/>
                    <a:pt x="334633" y="273218"/>
                    <a:pt x="319673" y="273218"/>
                  </a:cubicBezTo>
                  <a:cubicBezTo>
                    <a:pt x="296052" y="273218"/>
                    <a:pt x="272430" y="272431"/>
                    <a:pt x="248809" y="272431"/>
                  </a:cubicBezTo>
                  <a:close/>
                  <a:moveTo>
                    <a:pt x="478721" y="359829"/>
                  </a:moveTo>
                  <a:cubicBezTo>
                    <a:pt x="478721" y="336995"/>
                    <a:pt x="478721" y="314161"/>
                    <a:pt x="478721" y="291327"/>
                  </a:cubicBezTo>
                  <a:cubicBezTo>
                    <a:pt x="478721" y="278729"/>
                    <a:pt x="473997" y="272431"/>
                    <a:pt x="460612" y="272431"/>
                  </a:cubicBezTo>
                  <a:cubicBezTo>
                    <a:pt x="439353" y="273218"/>
                    <a:pt x="418094" y="273218"/>
                    <a:pt x="397622" y="272431"/>
                  </a:cubicBezTo>
                  <a:cubicBezTo>
                    <a:pt x="384237" y="272431"/>
                    <a:pt x="379513" y="278729"/>
                    <a:pt x="379513" y="291327"/>
                  </a:cubicBezTo>
                  <a:cubicBezTo>
                    <a:pt x="379513" y="336207"/>
                    <a:pt x="379513" y="380301"/>
                    <a:pt x="379513" y="425180"/>
                  </a:cubicBezTo>
                  <a:cubicBezTo>
                    <a:pt x="379513" y="438566"/>
                    <a:pt x="385024" y="445652"/>
                    <a:pt x="398410" y="445652"/>
                  </a:cubicBezTo>
                  <a:cubicBezTo>
                    <a:pt x="418881" y="445652"/>
                    <a:pt x="439353" y="445652"/>
                    <a:pt x="459825" y="445652"/>
                  </a:cubicBezTo>
                  <a:cubicBezTo>
                    <a:pt x="473210" y="445652"/>
                    <a:pt x="479509" y="439353"/>
                    <a:pt x="478721" y="425180"/>
                  </a:cubicBezTo>
                  <a:cubicBezTo>
                    <a:pt x="478721" y="403922"/>
                    <a:pt x="478721" y="381875"/>
                    <a:pt x="478721" y="359829"/>
                  </a:cubicBezTo>
                  <a:close/>
                  <a:moveTo>
                    <a:pt x="123617" y="272431"/>
                  </a:moveTo>
                  <a:cubicBezTo>
                    <a:pt x="121255" y="274005"/>
                    <a:pt x="118893" y="275580"/>
                    <a:pt x="118106" y="277155"/>
                  </a:cubicBezTo>
                  <a:cubicBezTo>
                    <a:pt x="99209" y="329121"/>
                    <a:pt x="79525" y="380301"/>
                    <a:pt x="60627" y="432267"/>
                  </a:cubicBezTo>
                  <a:cubicBezTo>
                    <a:pt x="56691" y="442503"/>
                    <a:pt x="61415" y="446439"/>
                    <a:pt x="71651" y="446439"/>
                  </a:cubicBezTo>
                  <a:cubicBezTo>
                    <a:pt x="83461" y="446439"/>
                    <a:pt x="96059" y="445652"/>
                    <a:pt x="107870" y="446439"/>
                  </a:cubicBezTo>
                  <a:cubicBezTo>
                    <a:pt x="120468" y="447227"/>
                    <a:pt x="125979" y="440928"/>
                    <a:pt x="125979" y="429117"/>
                  </a:cubicBezTo>
                  <a:cubicBezTo>
                    <a:pt x="125979" y="378726"/>
                    <a:pt x="125979" y="328334"/>
                    <a:pt x="126767" y="277155"/>
                  </a:cubicBezTo>
                  <a:cubicBezTo>
                    <a:pt x="125979" y="276367"/>
                    <a:pt x="124405" y="274793"/>
                    <a:pt x="123617" y="272431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124" name="Freeform: Shape 344">
              <a:extLst>
                <a:ext uri="{FF2B5EF4-FFF2-40B4-BE49-F238E27FC236}">
                  <a16:creationId xmlns="" xmlns:a16="http://schemas.microsoft.com/office/drawing/2014/main" id="{2119D251-EC4E-45E0-BF03-1A3AE2179A9F}"/>
                </a:ext>
              </a:extLst>
            </p:cNvPr>
            <p:cNvSpPr/>
            <p:nvPr/>
          </p:nvSpPr>
          <p:spPr>
            <a:xfrm>
              <a:off x="2968574" y="4560258"/>
              <a:ext cx="307075" cy="307075"/>
            </a:xfrm>
            <a:custGeom>
              <a:avLst/>
              <a:gdLst>
                <a:gd name="connsiteX0" fmla="*/ 311012 w 307074"/>
                <a:gd name="connsiteY0" fmla="*/ 156687 h 307074"/>
                <a:gd name="connsiteX1" fmla="*/ 155112 w 307074"/>
                <a:gd name="connsiteY1" fmla="*/ 311011 h 307074"/>
                <a:gd name="connsiteX2" fmla="*/ 0 w 307074"/>
                <a:gd name="connsiteY2" fmla="*/ 155112 h 307074"/>
                <a:gd name="connsiteX3" fmla="*/ 157474 w 307074"/>
                <a:gd name="connsiteY3" fmla="*/ 0 h 307074"/>
                <a:gd name="connsiteX4" fmla="*/ 311012 w 307074"/>
                <a:gd name="connsiteY4" fmla="*/ 156687 h 307074"/>
                <a:gd name="connsiteX5" fmla="*/ 158262 w 307074"/>
                <a:gd name="connsiteY5" fmla="*/ 79524 h 307074"/>
                <a:gd name="connsiteX6" fmla="*/ 78737 w 307074"/>
                <a:gd name="connsiteY6" fmla="*/ 154324 h 307074"/>
                <a:gd name="connsiteX7" fmla="*/ 153537 w 307074"/>
                <a:gd name="connsiteY7" fmla="*/ 232274 h 307074"/>
                <a:gd name="connsiteX8" fmla="*/ 232274 w 307074"/>
                <a:gd name="connsiteY8" fmla="*/ 156687 h 307074"/>
                <a:gd name="connsiteX9" fmla="*/ 158262 w 307074"/>
                <a:gd name="connsiteY9" fmla="*/ 7952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311012" y="156687"/>
                  </a:moveTo>
                  <a:cubicBezTo>
                    <a:pt x="310224" y="242510"/>
                    <a:pt x="240148" y="311799"/>
                    <a:pt x="155112" y="311011"/>
                  </a:cubicBezTo>
                  <a:cubicBezTo>
                    <a:pt x="69289" y="310224"/>
                    <a:pt x="0" y="240935"/>
                    <a:pt x="0" y="155112"/>
                  </a:cubicBezTo>
                  <a:cubicBezTo>
                    <a:pt x="0" y="68501"/>
                    <a:pt x="70076" y="0"/>
                    <a:pt x="157474" y="0"/>
                  </a:cubicBezTo>
                  <a:cubicBezTo>
                    <a:pt x="244085" y="787"/>
                    <a:pt x="311799" y="70076"/>
                    <a:pt x="311012" y="156687"/>
                  </a:cubicBezTo>
                  <a:close/>
                  <a:moveTo>
                    <a:pt x="158262" y="79524"/>
                  </a:moveTo>
                  <a:cubicBezTo>
                    <a:pt x="115744" y="77949"/>
                    <a:pt x="80312" y="111806"/>
                    <a:pt x="78737" y="154324"/>
                  </a:cubicBezTo>
                  <a:cubicBezTo>
                    <a:pt x="77950" y="195268"/>
                    <a:pt x="111807" y="230700"/>
                    <a:pt x="153537" y="232274"/>
                  </a:cubicBezTo>
                  <a:cubicBezTo>
                    <a:pt x="195268" y="233849"/>
                    <a:pt x="231487" y="199205"/>
                    <a:pt x="232274" y="156687"/>
                  </a:cubicBezTo>
                  <a:cubicBezTo>
                    <a:pt x="233849" y="115743"/>
                    <a:pt x="200780" y="81099"/>
                    <a:pt x="158262" y="7952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125" name="Freeform: Shape 345">
              <a:extLst>
                <a:ext uri="{FF2B5EF4-FFF2-40B4-BE49-F238E27FC236}">
                  <a16:creationId xmlns="" xmlns:a16="http://schemas.microsoft.com/office/drawing/2014/main" id="{8E998373-F47A-4380-A9EB-70F646D4FF8B}"/>
                </a:ext>
              </a:extLst>
            </p:cNvPr>
            <p:cNvSpPr/>
            <p:nvPr/>
          </p:nvSpPr>
          <p:spPr>
            <a:xfrm>
              <a:off x="3992917" y="4561039"/>
              <a:ext cx="307075" cy="307075"/>
            </a:xfrm>
            <a:custGeom>
              <a:avLst/>
              <a:gdLst>
                <a:gd name="connsiteX0" fmla="*/ 27 w 307074"/>
                <a:gd name="connsiteY0" fmla="*/ 153544 h 307074"/>
                <a:gd name="connsiteX1" fmla="*/ 157501 w 307074"/>
                <a:gd name="connsiteY1" fmla="*/ 7 h 307074"/>
                <a:gd name="connsiteX2" fmla="*/ 311038 w 307074"/>
                <a:gd name="connsiteY2" fmla="*/ 156694 h 307074"/>
                <a:gd name="connsiteX3" fmla="*/ 153564 w 307074"/>
                <a:gd name="connsiteY3" fmla="*/ 310231 h 307074"/>
                <a:gd name="connsiteX4" fmla="*/ 27 w 307074"/>
                <a:gd name="connsiteY4" fmla="*/ 153544 h 307074"/>
                <a:gd name="connsiteX5" fmla="*/ 77976 w 307074"/>
                <a:gd name="connsiteY5" fmla="*/ 153544 h 307074"/>
                <a:gd name="connsiteX6" fmla="*/ 152777 w 307074"/>
                <a:gd name="connsiteY6" fmla="*/ 231494 h 307074"/>
                <a:gd name="connsiteX7" fmla="*/ 231514 w 307074"/>
                <a:gd name="connsiteY7" fmla="*/ 155119 h 307074"/>
                <a:gd name="connsiteX8" fmla="*/ 154351 w 307074"/>
                <a:gd name="connsiteY8" fmla="*/ 77957 h 307074"/>
                <a:gd name="connsiteX9" fmla="*/ 77976 w 307074"/>
                <a:gd name="connsiteY9" fmla="*/ 153544 h 307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7074" h="307074">
                  <a:moveTo>
                    <a:pt x="27" y="153544"/>
                  </a:moveTo>
                  <a:cubicBezTo>
                    <a:pt x="814" y="66146"/>
                    <a:pt x="69315" y="-780"/>
                    <a:pt x="157501" y="7"/>
                  </a:cubicBezTo>
                  <a:cubicBezTo>
                    <a:pt x="243324" y="794"/>
                    <a:pt x="311826" y="71657"/>
                    <a:pt x="311038" y="156694"/>
                  </a:cubicBezTo>
                  <a:cubicBezTo>
                    <a:pt x="309463" y="242517"/>
                    <a:pt x="239387" y="311806"/>
                    <a:pt x="153564" y="310231"/>
                  </a:cubicBezTo>
                  <a:cubicBezTo>
                    <a:pt x="66953" y="308656"/>
                    <a:pt x="-1548" y="239368"/>
                    <a:pt x="27" y="153544"/>
                  </a:cubicBezTo>
                  <a:close/>
                  <a:moveTo>
                    <a:pt x="77976" y="153544"/>
                  </a:moveTo>
                  <a:cubicBezTo>
                    <a:pt x="77189" y="195275"/>
                    <a:pt x="111046" y="229919"/>
                    <a:pt x="152777" y="231494"/>
                  </a:cubicBezTo>
                  <a:cubicBezTo>
                    <a:pt x="194507" y="233068"/>
                    <a:pt x="230726" y="197637"/>
                    <a:pt x="231514" y="155119"/>
                  </a:cubicBezTo>
                  <a:cubicBezTo>
                    <a:pt x="232301" y="113388"/>
                    <a:pt x="196869" y="77957"/>
                    <a:pt x="154351" y="77957"/>
                  </a:cubicBezTo>
                  <a:cubicBezTo>
                    <a:pt x="113408" y="77957"/>
                    <a:pt x="78764" y="111814"/>
                    <a:pt x="77976" y="153544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  <a:latin typeface="Avenir Next LT Pro"/>
              </a:endParaRPr>
            </a:p>
          </p:txBody>
        </p:sp>
        <p:sp>
          <p:nvSpPr>
            <p:cNvPr id="126" name="Freeform: Shape 346">
              <a:extLst>
                <a:ext uri="{FF2B5EF4-FFF2-40B4-BE49-F238E27FC236}">
                  <a16:creationId xmlns="" xmlns:a16="http://schemas.microsoft.com/office/drawing/2014/main" id="{CF13529F-8C4D-4AA4-8C9E-41F1E5C1553D}"/>
                </a:ext>
              </a:extLst>
            </p:cNvPr>
            <p:cNvSpPr/>
            <p:nvPr/>
          </p:nvSpPr>
          <p:spPr>
            <a:xfrm>
              <a:off x="2801651" y="4655530"/>
              <a:ext cx="23621" cy="55116"/>
            </a:xfrm>
            <a:custGeom>
              <a:avLst/>
              <a:gdLst>
                <a:gd name="connsiteX0" fmla="*/ 23621 w 23621"/>
                <a:gd name="connsiteY0" fmla="*/ 60628 h 55115"/>
                <a:gd name="connsiteX1" fmla="*/ 0 w 23621"/>
                <a:gd name="connsiteY1" fmla="*/ 60628 h 55115"/>
                <a:gd name="connsiteX2" fmla="*/ 0 w 23621"/>
                <a:gd name="connsiteY2" fmla="*/ 0 h 55115"/>
                <a:gd name="connsiteX3" fmla="*/ 23621 w 23621"/>
                <a:gd name="connsiteY3" fmla="*/ 0 h 55115"/>
                <a:gd name="connsiteX4" fmla="*/ 23621 w 23621"/>
                <a:gd name="connsiteY4" fmla="*/ 60628 h 55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21" h="55115">
                  <a:moveTo>
                    <a:pt x="23621" y="60628"/>
                  </a:moveTo>
                  <a:cubicBezTo>
                    <a:pt x="14960" y="60628"/>
                    <a:pt x="7874" y="60628"/>
                    <a:pt x="0" y="60628"/>
                  </a:cubicBezTo>
                  <a:cubicBezTo>
                    <a:pt x="0" y="40156"/>
                    <a:pt x="0" y="20471"/>
                    <a:pt x="0" y="0"/>
                  </a:cubicBezTo>
                  <a:cubicBezTo>
                    <a:pt x="7874" y="0"/>
                    <a:pt x="14960" y="0"/>
                    <a:pt x="23621" y="0"/>
                  </a:cubicBezTo>
                  <a:cubicBezTo>
                    <a:pt x="23621" y="20471"/>
                    <a:pt x="23621" y="40156"/>
                    <a:pt x="23621" y="60628"/>
                  </a:cubicBezTo>
                  <a:close/>
                </a:path>
              </a:pathLst>
            </a:custGeom>
            <a:grpFill/>
            <a:ln w="7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>
                <a:solidFill>
                  <a:prstClr val="black"/>
                </a:solidFill>
                <a:latin typeface="Avenir Next LT Pro"/>
              </a:endParaRPr>
            </a:p>
          </p:txBody>
        </p:sp>
      </p:grpSp>
      <p:sp>
        <p:nvSpPr>
          <p:cNvPr id="127" name="Rectangle 126"/>
          <p:cNvSpPr/>
          <p:nvPr/>
        </p:nvSpPr>
        <p:spPr>
          <a:xfrm>
            <a:off x="166677" y="5284116"/>
            <a:ext cx="2976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http://chongchom.customs.go.th</a:t>
            </a:r>
            <a:endParaRPr lang="th-TH" sz="1800" b="1" dirty="0" smtClean="0">
              <a:solidFill>
                <a:prstClr val="black">
                  <a:lumMod val="75000"/>
                  <a:lumOff val="25000"/>
                </a:prstClr>
              </a:solidFill>
              <a:latin typeface="TH Fah kwang" panose="02000506000000020004" pitchFamily="2" charset="-34"/>
              <a:cs typeface="TH Fah kwang" panose="02000506000000020004" pitchFamily="2" charset="-34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42409" y="5051471"/>
            <a:ext cx="26119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TH Fah kwang" pitchFamily="2" charset="-34"/>
                <a:cs typeface="TH Fah kwang" pitchFamily="2" charset="-34"/>
              </a:rPr>
              <a:t>Chongchom</a:t>
            </a:r>
            <a:r>
              <a:rPr lang="en-US" sz="16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 Fah kwang" pitchFamily="2" charset="-34"/>
                <a:cs typeface="TH Fah kwang" pitchFamily="2" charset="-34"/>
              </a:rPr>
              <a:t> </a:t>
            </a:r>
            <a:r>
              <a:rPr 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Fah kwang" pitchFamily="2" charset="-34"/>
                <a:cs typeface="TH Fah kwang" pitchFamily="2" charset="-34"/>
              </a:rPr>
              <a:t>Customs House </a:t>
            </a:r>
            <a:endParaRPr lang="th-TH" sz="1600" b="1" dirty="0">
              <a:solidFill>
                <a:prstClr val="black">
                  <a:lumMod val="75000"/>
                  <a:lumOff val="25000"/>
                </a:prstClr>
              </a:solidFill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66677" y="5527647"/>
            <a:ext cx="29766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โทร </a:t>
            </a:r>
            <a:r>
              <a:rPr lang="en-US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: </a:t>
            </a:r>
            <a:r>
              <a:rPr lang="th-TH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H Fah kwang" panose="02000506000000020004" pitchFamily="2" charset="-34"/>
                <a:cs typeface="TH Fah kwang" panose="02000506000000020004" pitchFamily="2" charset="-34"/>
              </a:rPr>
              <a:t>044-559-087</a:t>
            </a:r>
          </a:p>
        </p:txBody>
      </p:sp>
    </p:spTree>
    <p:extLst>
      <p:ext uri="{BB962C8B-B14F-4D97-AF65-F5344CB8AC3E}">
        <p14:creationId xmlns:p14="http://schemas.microsoft.com/office/powerpoint/2010/main" val="173414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="" xmlns:a16="http://schemas.microsoft.com/office/drawing/2014/main" id="{349BAD20-B998-9E44-A1AE-E2FF5FA8001D}"/>
              </a:ext>
            </a:extLst>
          </p:cNvPr>
          <p:cNvSpPr txBox="1">
            <a:spLocks/>
          </p:cNvSpPr>
          <p:nvPr/>
        </p:nvSpPr>
        <p:spPr>
          <a:xfrm>
            <a:off x="6896855" y="178302"/>
            <a:ext cx="2805412" cy="365760"/>
          </a:xfrm>
          <a:prstGeom prst="rect">
            <a:avLst/>
          </a:prstGeom>
          <a:solidFill>
            <a:srgbClr val="D6C666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vert="horz" lIns="0" tIns="0" rIns="91440" bIns="45720" rtlCol="0" anchor="t">
            <a:noAutofit/>
          </a:bodyPr>
          <a:lstStyle>
            <a:lvl1pPr marL="0" indent="0" algn="l" defTabSz="75438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37719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9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438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157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08760" indent="0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th-TH" smtClean="0">
                <a:latin typeface="TH Fah kwang" pitchFamily="2" charset="-34"/>
                <a:cs typeface="TH Fah kwang" pitchFamily="2" charset="-34"/>
              </a:rPr>
              <a:t>จะนำเข้า-ส่งออก ต้องบอกใคร</a:t>
            </a:r>
            <a:endParaRPr lang="en-US" dirty="0">
              <a:latin typeface="TH Fah kwang" pitchFamily="2" charset="-34"/>
              <a:cs typeface="TH Fah kwang" pitchFamily="2" charset="-34"/>
            </a:endParaRPr>
          </a:p>
        </p:txBody>
      </p:sp>
      <p:sp>
        <p:nvSpPr>
          <p:cNvPr id="5" name="Title 9">
            <a:extLst>
              <a:ext uri="{FF2B5EF4-FFF2-40B4-BE49-F238E27FC236}">
                <a16:creationId xmlns="" xmlns:a16="http://schemas.microsoft.com/office/drawing/2014/main" id="{4558C6B9-4AEF-44EE-B8C7-640156942D49}"/>
              </a:ext>
            </a:extLst>
          </p:cNvPr>
          <p:cNvSpPr txBox="1">
            <a:spLocks/>
          </p:cNvSpPr>
          <p:nvPr/>
        </p:nvSpPr>
        <p:spPr>
          <a:xfrm>
            <a:off x="248628" y="70204"/>
            <a:ext cx="2914119" cy="527601"/>
          </a:xfrm>
          <a:prstGeom prst="rect">
            <a:avLst/>
          </a:prstGeom>
          <a:solidFill>
            <a:srgbClr val="FFB6B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0" tIns="0" rIns="91440" bIns="45720" rtlCol="0" anchor="ctr">
            <a:normAutofit fontScale="97500"/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ts val="825"/>
              </a:spcBef>
              <a:buNone/>
              <a:defRPr sz="2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dirty="0" smtClean="0">
                <a:latin typeface="TH Fah kwang" pitchFamily="2" charset="-34"/>
                <a:cs typeface="TH Fah kwang" pitchFamily="2" charset="-34"/>
              </a:rPr>
              <a:t>การปฏิบัติพิธีการนำเข้าทางบก</a:t>
            </a:r>
            <a:endParaRPr lang="en-US" dirty="0"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6" name="รูปภาพ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" t="8908" r="86518" b="88996"/>
          <a:stretch/>
        </p:blipFill>
        <p:spPr>
          <a:xfrm>
            <a:off x="3313356" y="694629"/>
            <a:ext cx="1323190" cy="175128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="" xmlns:a16="http://schemas.microsoft.com/office/drawing/2014/main" id="{4558C6B9-4AEF-44EE-B8C7-640156942D49}"/>
              </a:ext>
            </a:extLst>
          </p:cNvPr>
          <p:cNvSpPr txBox="1">
            <a:spLocks/>
          </p:cNvSpPr>
          <p:nvPr/>
        </p:nvSpPr>
        <p:spPr>
          <a:xfrm>
            <a:off x="3528894" y="97382"/>
            <a:ext cx="2969110" cy="527601"/>
          </a:xfrm>
          <a:prstGeom prst="rect">
            <a:avLst/>
          </a:prstGeom>
          <a:solidFill>
            <a:srgbClr val="FFB6B6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lIns="0" tIns="0" rIns="91440" bIns="45720" rtlCol="0" anchor="ctr">
            <a:noAutofit/>
          </a:bodyPr>
          <a:lstStyle>
            <a:lvl1pPr algn="l" defTabSz="754380" rtl="0" eaLnBrk="1" latinLnBrk="0" hangingPunct="1">
              <a:lnSpc>
                <a:spcPct val="90000"/>
              </a:lnSpc>
              <a:spcBef>
                <a:spcPts val="825"/>
              </a:spcBef>
              <a:buNone/>
              <a:defRPr sz="2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1800" dirty="0" smtClean="0">
                <a:solidFill>
                  <a:prstClr val="black"/>
                </a:solidFill>
                <a:latin typeface="TH Fah kwang" pitchFamily="2" charset="-34"/>
                <a:cs typeface="TH Fah kwang" pitchFamily="2" charset="-34"/>
              </a:rPr>
              <a:t>การปฏิบัติพิธีการส่งออกทางบก</a:t>
            </a:r>
            <a:endParaRPr lang="en-US" sz="1800" dirty="0">
              <a:solidFill>
                <a:prstClr val="black"/>
              </a:solidFill>
              <a:latin typeface="TH Fah kwang" pitchFamily="2" charset="-34"/>
              <a:cs typeface="TH Fah kwang" pitchFamily="2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6" t="17803" r="8918"/>
          <a:stretch/>
        </p:blipFill>
        <p:spPr>
          <a:xfrm>
            <a:off x="133195" y="624984"/>
            <a:ext cx="3085286" cy="5583686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7058" b="84084"/>
          <a:stretch/>
        </p:blipFill>
        <p:spPr>
          <a:xfrm>
            <a:off x="133195" y="6208671"/>
            <a:ext cx="3238052" cy="649329"/>
          </a:xfrm>
          <a:prstGeom prst="rect">
            <a:avLst/>
          </a:prstGeom>
        </p:spPr>
      </p:pic>
      <p:pic>
        <p:nvPicPr>
          <p:cNvPr id="10" name="รูปภาพ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4" t="7058" b="84084"/>
          <a:stretch/>
        </p:blipFill>
        <p:spPr>
          <a:xfrm flipH="1">
            <a:off x="3371247" y="6238862"/>
            <a:ext cx="3237206" cy="619137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0" t="18270" r="8143" b="2699"/>
          <a:stretch/>
        </p:blipFill>
        <p:spPr>
          <a:xfrm>
            <a:off x="3388660" y="624983"/>
            <a:ext cx="3269048" cy="5613878"/>
          </a:xfrm>
          <a:prstGeom prst="rect">
            <a:avLst/>
          </a:prstGeom>
        </p:spPr>
      </p:pic>
      <p:sp>
        <p:nvSpPr>
          <p:cNvPr id="12" name="ตัวแทนข้อความ 11"/>
          <p:cNvSpPr txBox="1">
            <a:spLocks/>
          </p:cNvSpPr>
          <p:nvPr/>
        </p:nvSpPr>
        <p:spPr>
          <a:xfrm>
            <a:off x="6733012" y="694629"/>
            <a:ext cx="3229285" cy="429638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75438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77190" indent="0" algn="l" defTabSz="754380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Arial" panose="020B0604020202020204" pitchFamily="34" charset="0"/>
              </a:defRPr>
            </a:lvl2pPr>
            <a:lvl3pPr marL="754380" indent="0" algn="l" defTabSz="754380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Arial" panose="020B0604020202020204" pitchFamily="34" charset="0"/>
              </a:defRPr>
            </a:lvl3pPr>
            <a:lvl4pPr marL="1131570" indent="0" algn="l" defTabSz="754380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08760" indent="0" algn="l" defTabSz="754380" rtl="0" eaLnBrk="1" latinLnBrk="0" hangingPunct="1">
              <a:lnSpc>
                <a:spcPct val="100000"/>
              </a:lnSpc>
              <a:spcBef>
                <a:spcPts val="413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07454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173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2892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06115" indent="-188595" algn="l" defTabSz="754380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Char char="•"/>
              <a:defRPr sz="14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1.</a:t>
            </a: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 </a:t>
            </a:r>
            <a:r>
              <a:rPr kumimoji="0" lang="th-TH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ด่านกักกันสัตว์ จ.สุรินทร์ กรมปศุสัตว์ </a:t>
            </a:r>
            <a:r>
              <a:rPr kumimoji="0" lang="th-TH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โทร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: </a:t>
            </a:r>
            <a:r>
              <a:rPr kumimoji="0" lang="th-TH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088-580-4221 </a:t>
            </a:r>
          </a:p>
          <a:p>
            <a:pPr marL="0" marR="0" lvl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E-mail</a:t>
            </a:r>
            <a:r>
              <a:rPr kumimoji="0" lang="th-TH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: </a:t>
            </a:r>
            <a:r>
              <a:rPr kumimoji="0" lang="en-US" sz="17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qssu_sur@dld.go.th</a:t>
            </a:r>
            <a:endParaRPr kumimoji="0" lang="th-TH" sz="1700" b="0" i="0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H Fah kwang" pitchFamily="2" charset="-34"/>
              <a:ea typeface="+mn-ea"/>
              <a:cs typeface="TH Fah kwang" pitchFamily="2" charset="-34"/>
            </a:endParaRPr>
          </a:p>
          <a:p>
            <a:pPr marL="0" marR="0" lvl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สินค้าปศุสัตว์ เช่น สุกร แพะ ไก่ โค</a:t>
            </a:r>
          </a:p>
          <a:p>
            <a:pPr marL="0" marR="0" lvl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2.</a:t>
            </a:r>
            <a:r>
              <a:rPr kumimoji="0" lang="th-TH" sz="1700" b="1" i="0" u="none" strike="noStrike" kern="1200" cap="none" spc="-20" normalizeH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ด่านตรวจพืชช่องจอม กรมวิชาการเกษตร </a:t>
            </a:r>
          </a:p>
          <a:p>
            <a:pPr marL="0" marR="0" lvl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โทร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:</a:t>
            </a:r>
            <a:r>
              <a:rPr kumimoji="0" lang="th-TH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 0-4414-7031 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17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H Fah kwang" pitchFamily="2" charset="-34"/>
                <a:cs typeface="TH Fah kwang" pitchFamily="2" charset="-34"/>
              </a:rPr>
              <a:t>E-mail</a:t>
            </a:r>
            <a:r>
              <a:rPr kumimoji="0" lang="th-TH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: </a:t>
            </a:r>
            <a:r>
              <a:rPr kumimoji="0" lang="en-US" sz="17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chjpqs@gmail.com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Avenir Next LT Pro"/>
                <a:ea typeface="+mn-ea"/>
                <a:cs typeface="Arial" panose="020B0604020202020204" pitchFamily="34" charset="0"/>
              </a:rPr>
              <a:t> </a:t>
            </a:r>
            <a:endParaRPr kumimoji="0" lang="th-TH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Avenir Next LT Pro"/>
              <a:ea typeface="+mn-ea"/>
            </a:endParaRPr>
          </a:p>
          <a:p>
            <a:pPr marL="0" marR="0" lvl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สินค้าเกษตร เช่น พืช ผัก ผลไม้ ปุ๋ย</a:t>
            </a:r>
          </a:p>
          <a:p>
            <a:pPr marL="0" marR="0" lvl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3. </a:t>
            </a:r>
            <a:r>
              <a:rPr kumimoji="0" lang="th-TH" sz="17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ด่านตรวจสัตว์น้ำ จ.สุรินทร์ กรมประมง</a:t>
            </a:r>
          </a:p>
          <a:p>
            <a:pPr marL="0" marR="0" lvl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โทร.044-559-325 </a:t>
            </a:r>
          </a:p>
          <a:p>
            <a:pPr lvl="0">
              <a:lnSpc>
                <a:spcPct val="100000"/>
              </a:lnSpc>
              <a:defRPr/>
            </a:pPr>
            <a:r>
              <a:rPr lang="en-US" sz="1700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TH Fah kwang" pitchFamily="2" charset="-34"/>
                <a:cs typeface="TH Fah kwang" pitchFamily="2" charset="-34"/>
              </a:rPr>
              <a:t>E-mail</a:t>
            </a:r>
            <a:r>
              <a:rPr kumimoji="0" lang="th-TH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 </a:t>
            </a: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: </a:t>
            </a:r>
            <a:r>
              <a:rPr kumimoji="0" lang="en-US" sz="1700" b="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surinfishquarantine@gmail.com</a:t>
            </a:r>
            <a:endParaRPr kumimoji="0" lang="th-TH" sz="1700" b="0" i="0" strike="noStrike" kern="1200" cap="none" spc="0" normalizeH="0" baseline="0" noProof="0" dirty="0" smtClean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TH Fah kwang" pitchFamily="2" charset="-34"/>
              <a:ea typeface="+mn-ea"/>
              <a:cs typeface="TH Fah kwang" pitchFamily="2" charset="-34"/>
            </a:endParaRPr>
          </a:p>
          <a:p>
            <a:pPr marL="0" marR="0" lvl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สินค้าที่มีส่วนประกอบของสัตว์น้ำ </a:t>
            </a:r>
          </a:p>
          <a:p>
            <a:pPr marL="0" marR="0" lvl="0" indent="0" algn="l" defTabSz="75438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TH Fah kwang" pitchFamily="2" charset="-34"/>
                <a:ea typeface="+mn-ea"/>
                <a:cs typeface="TH Fah kwang" pitchFamily="2" charset="-34"/>
              </a:rPr>
              <a:t>และสินค้าประมงอื่นๆ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339" y="4764152"/>
            <a:ext cx="1899024" cy="178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02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</TotalTime>
  <Words>178</Words>
  <Application>Microsoft Office PowerPoint</Application>
  <PresentationFormat>A4 Paper (210x297 mm)</PresentationFormat>
  <Paragraphs>32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Avenir Next LT Pro</vt:lpstr>
      <vt:lpstr>Calibri</vt:lpstr>
      <vt:lpstr>Calibri Light</vt:lpstr>
      <vt:lpstr>Cordia New</vt:lpstr>
      <vt:lpstr>TH Fah kwang</vt:lpstr>
      <vt:lpstr>Office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Vishnu Wacharawanich</dc:creator>
  <cp:lastModifiedBy>Wittawat Pluemram</cp:lastModifiedBy>
  <cp:revision>4</cp:revision>
  <cp:lastPrinted>2020-09-24T04:00:30Z</cp:lastPrinted>
  <dcterms:created xsi:type="dcterms:W3CDTF">2020-09-23T11:26:55Z</dcterms:created>
  <dcterms:modified xsi:type="dcterms:W3CDTF">2020-09-24T05:45:47Z</dcterms:modified>
</cp:coreProperties>
</file>